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7"/>
  </p:notesMasterIdLst>
  <p:sldIdLst>
    <p:sldId id="256" r:id="rId2"/>
    <p:sldId id="276" r:id="rId3"/>
    <p:sldId id="258" r:id="rId4"/>
    <p:sldId id="259" r:id="rId5"/>
    <p:sldId id="260" r:id="rId6"/>
    <p:sldId id="261" r:id="rId7"/>
    <p:sldId id="262" r:id="rId8"/>
    <p:sldId id="263" r:id="rId9"/>
    <p:sldId id="275" r:id="rId10"/>
    <p:sldId id="273" r:id="rId11"/>
    <p:sldId id="274" r:id="rId12"/>
    <p:sldId id="269" r:id="rId13"/>
    <p:sldId id="270" r:id="rId14"/>
    <p:sldId id="271" r:id="rId15"/>
    <p:sldId id="272" r:id="rId16"/>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50" y="2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Shape 2"/>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a:noFill/>
            <a:round/>
            <a:headEnd/>
            <a:tailEnd/>
          </a:ln>
        </p:spPr>
      </p:sp>
      <p:sp>
        <p:nvSpPr>
          <p:cNvPr id="3" name="Shape 3"/>
          <p:cNvSpPr txBox="1">
            <a:spLocks noGrp="1"/>
          </p:cNvSpPr>
          <p:nvPr>
            <p:ph type="body" idx="1"/>
          </p:nvPr>
        </p:nvSpPr>
        <p:spPr>
          <a:xfrm>
            <a:off x="685800" y="4343400"/>
            <a:ext cx="5486400"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pPr lvl="0"/>
            <a:endParaRPr noProof="0"/>
          </a:p>
        </p:txBody>
      </p:sp>
    </p:spTree>
  </p:cSld>
  <p:clrMap bg1="lt1" tx1="dk1" bg2="dk2" tx2="lt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742950" indent="-285750" algn="l" defTabSz="457200" rtl="0" eaLnBrk="0" fontAlgn="base" hangingPunct="0">
      <a:spcBef>
        <a:spcPct val="30000"/>
      </a:spcBef>
      <a:spcAft>
        <a:spcPct val="0"/>
      </a:spcAft>
      <a:defRPr sz="1200" kern="1200">
        <a:solidFill>
          <a:schemeClr val="tx1"/>
        </a:solidFill>
        <a:latin typeface="+mn-lt"/>
        <a:ea typeface="+mn-ea"/>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mn-ea"/>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mn-ea"/>
        <a:cs typeface="+mn-cs"/>
      </a:defRPr>
    </a:lvl4pPr>
    <a:lvl5pPr marL="2057400" indent="-2286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0"/>
          <p:cNvSpPr>
            <a:spLocks noGrp="1" noRot="1" noChangeAspect="1"/>
          </p:cNvSpPr>
          <p:nvPr>
            <p:ph type="sldImg" idx="2"/>
          </p:nvPr>
        </p:nvSpPr>
        <p:spPr/>
      </p:sp>
      <p:sp>
        <p:nvSpPr>
          <p:cNvPr id="11266" name="Shape 6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56"/>
          <p:cNvSpPr>
            <a:spLocks noGrp="1" noRot="1" noChangeAspect="1"/>
          </p:cNvSpPr>
          <p:nvPr>
            <p:ph type="sldImg" idx="2"/>
          </p:nvPr>
        </p:nvSpPr>
        <p:spPr/>
      </p:sp>
      <p:sp>
        <p:nvSpPr>
          <p:cNvPr id="39938" name="Shape 15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63"/>
          <p:cNvSpPr>
            <a:spLocks noGrp="1" noRot="1" noChangeAspect="1"/>
          </p:cNvSpPr>
          <p:nvPr>
            <p:ph type="sldImg" idx="2"/>
          </p:nvPr>
        </p:nvSpPr>
        <p:spPr/>
      </p:sp>
      <p:sp>
        <p:nvSpPr>
          <p:cNvPr id="41986" name="Shape 16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170"/>
          <p:cNvSpPr>
            <a:spLocks noGrp="1" noRot="1" noChangeAspect="1"/>
          </p:cNvSpPr>
          <p:nvPr>
            <p:ph type="sldImg" idx="2"/>
          </p:nvPr>
        </p:nvSpPr>
        <p:spPr/>
      </p:sp>
      <p:sp>
        <p:nvSpPr>
          <p:cNvPr id="44034" name="Shape 17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177"/>
          <p:cNvSpPr>
            <a:spLocks noGrp="1" noRot="1" noChangeAspect="1"/>
          </p:cNvSpPr>
          <p:nvPr>
            <p:ph type="sldImg" idx="2"/>
          </p:nvPr>
        </p:nvSpPr>
        <p:spPr/>
      </p:sp>
      <p:sp>
        <p:nvSpPr>
          <p:cNvPr id="46082" name="Shape 17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73"/>
          <p:cNvSpPr>
            <a:spLocks noGrp="1" noRot="1" noChangeAspect="1"/>
          </p:cNvSpPr>
          <p:nvPr>
            <p:ph type="sldImg" idx="2"/>
          </p:nvPr>
        </p:nvSpPr>
        <p:spPr/>
      </p:sp>
      <p:sp>
        <p:nvSpPr>
          <p:cNvPr id="14338" name="Shape 7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82"/>
          <p:cNvSpPr>
            <a:spLocks noGrp="1" noRot="1" noChangeAspect="1"/>
          </p:cNvSpPr>
          <p:nvPr>
            <p:ph type="sldImg" idx="2"/>
          </p:nvPr>
        </p:nvSpPr>
        <p:spPr/>
      </p:sp>
      <p:sp>
        <p:nvSpPr>
          <p:cNvPr id="16386" name="Shape 8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91"/>
          <p:cNvSpPr>
            <a:spLocks noGrp="1" noRot="1" noChangeAspect="1"/>
          </p:cNvSpPr>
          <p:nvPr>
            <p:ph type="sldImg" idx="2"/>
          </p:nvPr>
        </p:nvSpPr>
        <p:spPr/>
      </p:sp>
      <p:sp>
        <p:nvSpPr>
          <p:cNvPr id="18434" name="Shape 9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100"/>
          <p:cNvSpPr>
            <a:spLocks noGrp="1" noRot="1" noChangeAspect="1"/>
          </p:cNvSpPr>
          <p:nvPr>
            <p:ph type="sldImg" idx="2"/>
          </p:nvPr>
        </p:nvSpPr>
        <p:spPr/>
      </p:sp>
      <p:sp>
        <p:nvSpPr>
          <p:cNvPr id="20482" name="Shape 10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109"/>
          <p:cNvSpPr>
            <a:spLocks noGrp="1" noRot="1" noChangeAspect="1"/>
          </p:cNvSpPr>
          <p:nvPr>
            <p:ph type="sldImg" idx="2"/>
          </p:nvPr>
        </p:nvSpPr>
        <p:spPr/>
      </p:sp>
      <p:sp>
        <p:nvSpPr>
          <p:cNvPr id="22530" name="Shape 11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118"/>
          <p:cNvSpPr>
            <a:spLocks noGrp="1" noRot="1" noChangeAspect="1"/>
          </p:cNvSpPr>
          <p:nvPr>
            <p:ph type="sldImg" idx="2"/>
          </p:nvPr>
        </p:nvSpPr>
        <p:spPr/>
      </p:sp>
      <p:sp>
        <p:nvSpPr>
          <p:cNvPr id="24578" name="Shape 11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p:sp>
      <p:sp>
        <p:nvSpPr>
          <p:cNvPr id="26626" name="Notes Placeholder 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7BF42A6D-E5FA-4DC0-8E6E-741326D5E686}"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p:sp>
      <p:sp>
        <p:nvSpPr>
          <p:cNvPr id="29698" name="Notes Placeholder 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F1CBFA5B-BE6C-4DE8-9690-E8F12A34CD5F}"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4" name="Shape 11"/>
          <p:cNvGrpSpPr>
            <a:grpSpLocks/>
          </p:cNvGrpSpPr>
          <p:nvPr/>
        </p:nvGrpSpPr>
        <p:grpSpPr bwMode="auto">
          <a:xfrm>
            <a:off x="0" y="4614863"/>
            <a:ext cx="9144000" cy="2197100"/>
            <a:chOff x="0" y="3690482"/>
            <a:chExt cx="9144000" cy="850171"/>
          </a:xfrm>
        </p:grpSpPr>
        <p:sp>
          <p:nvSpPr>
            <p:cNvPr id="5" name="Shape 12"/>
            <p:cNvSpPr>
              <a:spLocks noChangeArrowheads="1"/>
            </p:cNvSpPr>
            <p:nvPr/>
          </p:nvSpPr>
          <p:spPr bwMode="auto">
            <a:xfrm>
              <a:off x="0" y="4419024"/>
              <a:ext cx="9144000" cy="72486"/>
            </a:xfrm>
            <a:prstGeom prst="rect">
              <a:avLst/>
            </a:prstGeom>
            <a:solidFill>
              <a:schemeClr val="tx2"/>
            </a:solidFill>
            <a:ln w="9525">
              <a:noFill/>
              <a:miter lim="800000"/>
              <a:headEnd/>
              <a:tailEnd/>
            </a:ln>
          </p:spPr>
          <p:txBody>
            <a:bodyPr lIns="91425" tIns="45700" rIns="91425" bIns="45700"/>
            <a:lstStyle/>
            <a:p>
              <a:pPr>
                <a:defRPr/>
              </a:pPr>
              <a:endParaRPr lang="en-US"/>
            </a:p>
          </p:txBody>
        </p:sp>
        <p:sp>
          <p:nvSpPr>
            <p:cNvPr id="6" name="Shape 13"/>
            <p:cNvSpPr/>
            <p:nvPr/>
          </p:nvSpPr>
          <p:spPr>
            <a:xfrm>
              <a:off x="0" y="3774639"/>
              <a:ext cx="9144000" cy="118557"/>
            </a:xfrm>
            <a:prstGeom prst="rect">
              <a:avLst/>
            </a:prstGeom>
            <a:solidFill>
              <a:schemeClr val="accent3"/>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7" name="Shape 14"/>
            <p:cNvSpPr/>
            <p:nvPr/>
          </p:nvSpPr>
          <p:spPr>
            <a:xfrm>
              <a:off x="0" y="3875382"/>
              <a:ext cx="9144000" cy="116714"/>
            </a:xfrm>
            <a:prstGeom prst="rect">
              <a:avLst/>
            </a:prstGeom>
            <a:solidFill>
              <a:schemeClr val="accent4"/>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8" name="Shape 15"/>
            <p:cNvSpPr/>
            <p:nvPr/>
          </p:nvSpPr>
          <p:spPr>
            <a:xfrm>
              <a:off x="0" y="3955853"/>
              <a:ext cx="9144000" cy="182443"/>
            </a:xfrm>
            <a:prstGeom prst="rect">
              <a:avLst/>
            </a:prstGeom>
            <a:solidFill>
              <a:schemeClr val="accent5"/>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11" name="Shape 16"/>
            <p:cNvSpPr/>
            <p:nvPr/>
          </p:nvSpPr>
          <p:spPr>
            <a:xfrm>
              <a:off x="0" y="4186825"/>
              <a:ext cx="9144000" cy="133914"/>
            </a:xfrm>
            <a:prstGeom prst="rect">
              <a:avLst/>
            </a:prstGeom>
            <a:solidFill>
              <a:schemeClr val="accent6"/>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12" name="Shape 17"/>
            <p:cNvSpPr>
              <a:spLocks noChangeArrowheads="1"/>
            </p:cNvSpPr>
            <p:nvPr/>
          </p:nvSpPr>
          <p:spPr bwMode="auto">
            <a:xfrm>
              <a:off x="0" y="4320739"/>
              <a:ext cx="9144000" cy="71871"/>
            </a:xfrm>
            <a:prstGeom prst="rect">
              <a:avLst/>
            </a:prstGeom>
            <a:solidFill>
              <a:schemeClr val="accent1"/>
            </a:solidFill>
            <a:ln w="9525">
              <a:noFill/>
              <a:miter lim="800000"/>
              <a:headEnd/>
              <a:tailEnd/>
            </a:ln>
          </p:spPr>
          <p:txBody>
            <a:bodyPr lIns="91425" tIns="45700" rIns="91425" bIns="45700"/>
            <a:lstStyle/>
            <a:p>
              <a:pPr>
                <a:defRPr/>
              </a:pPr>
              <a:endParaRPr lang="en-US"/>
            </a:p>
          </p:txBody>
        </p:sp>
        <p:sp>
          <p:nvSpPr>
            <p:cNvPr id="13" name="Shape 18"/>
            <p:cNvSpPr/>
            <p:nvPr/>
          </p:nvSpPr>
          <p:spPr>
            <a:xfrm>
              <a:off x="0" y="4478610"/>
              <a:ext cx="9144000" cy="62043"/>
            </a:xfrm>
            <a:prstGeom prst="rect">
              <a:avLst/>
            </a:prstGeom>
            <a:solidFill>
              <a:schemeClr val="accent3"/>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14" name="Shape 19"/>
            <p:cNvSpPr>
              <a:spLocks noChangeArrowheads="1"/>
            </p:cNvSpPr>
            <p:nvPr/>
          </p:nvSpPr>
          <p:spPr bwMode="auto">
            <a:xfrm>
              <a:off x="0" y="3690482"/>
              <a:ext cx="9144000" cy="45457"/>
            </a:xfrm>
            <a:prstGeom prst="rect">
              <a:avLst/>
            </a:prstGeom>
            <a:solidFill>
              <a:srgbClr val="FFA711"/>
            </a:solidFill>
            <a:ln w="9525">
              <a:noFill/>
              <a:miter lim="800000"/>
              <a:headEnd/>
              <a:tailEnd/>
            </a:ln>
          </p:spPr>
          <p:txBody>
            <a:bodyPr lIns="91425" tIns="45700" rIns="91425" bIns="45700"/>
            <a:lstStyle/>
            <a:p>
              <a:pPr>
                <a:defRPr/>
              </a:pPr>
              <a:endParaRPr lang="en-US"/>
            </a:p>
          </p:txBody>
        </p:sp>
      </p:grpSp>
      <p:sp>
        <p:nvSpPr>
          <p:cNvPr id="9" name="Shape 9"/>
          <p:cNvSpPr txBox="1">
            <a:spLocks noGrp="1"/>
          </p:cNvSpPr>
          <p:nvPr>
            <p:ph type="ctrTitle"/>
          </p:nvPr>
        </p:nvSpPr>
        <p:spPr>
          <a:xfrm>
            <a:off x="685800" y="1395412"/>
            <a:ext cx="7772400" cy="1470000"/>
          </a:xfrm>
          <a:prstGeom prst="rect">
            <a:avLst/>
          </a:prstGeom>
          <a:noFill/>
          <a:ln>
            <a:noFill/>
          </a:ln>
        </p:spPr>
        <p:txBody>
          <a:bodyPr anchor="b"/>
          <a:lstStyle>
            <a:lvl1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1pPr>
            <a:lvl2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2pPr>
            <a:lvl3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3pPr>
            <a:lvl4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4pPr>
            <a:lvl5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5pPr>
            <a:lvl6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6pPr>
            <a:lvl7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7pPr>
            <a:lvl8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8pPr>
            <a:lvl9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9pPr>
          </a:lstStyle>
          <a:p>
            <a:endParaRPr/>
          </a:p>
        </p:txBody>
      </p:sp>
      <p:sp>
        <p:nvSpPr>
          <p:cNvPr id="10" name="Shape 10"/>
          <p:cNvSpPr txBox="1">
            <a:spLocks noGrp="1"/>
          </p:cNvSpPr>
          <p:nvPr>
            <p:ph type="subTitle" idx="1"/>
          </p:nvPr>
        </p:nvSpPr>
        <p:spPr>
          <a:xfrm>
            <a:off x="685800" y="2910423"/>
            <a:ext cx="7772400" cy="1118399"/>
          </a:xfrm>
          <a:prstGeom prst="rect">
            <a:avLst/>
          </a:prstGeom>
          <a:noFill/>
          <a:ln>
            <a:noFill/>
          </a:ln>
        </p:spPr>
        <p:txBody>
          <a:bodyPr/>
          <a:lstStyle>
            <a:lvl1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1pPr>
            <a:lvl2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2pPr>
            <a:lvl3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3pPr>
            <a:lvl4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4pPr>
            <a:lvl5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5pPr>
            <a:lvl6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6pPr>
            <a:lvl7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7pPr>
            <a:lvl8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8pPr>
            <a:lvl9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0"/>
        <p:cNvGrpSpPr/>
        <p:nvPr/>
      </p:nvGrpSpPr>
      <p:grpSpPr>
        <a:xfrm>
          <a:off x="0" y="0"/>
          <a:ext cx="0" cy="0"/>
          <a:chOff x="0" y="0"/>
          <a:chExt cx="0" cy="0"/>
        </a:xfrm>
      </p:grpSpPr>
      <p:grpSp>
        <p:nvGrpSpPr>
          <p:cNvPr id="4" name="Shape 23"/>
          <p:cNvGrpSpPr>
            <a:grpSpLocks/>
          </p:cNvGrpSpPr>
          <p:nvPr/>
        </p:nvGrpSpPr>
        <p:grpSpPr bwMode="auto">
          <a:xfrm>
            <a:off x="0" y="6078538"/>
            <a:ext cx="9144000" cy="779462"/>
            <a:chOff x="0" y="3690482"/>
            <a:chExt cx="9144000" cy="301556"/>
          </a:xfrm>
        </p:grpSpPr>
        <p:sp>
          <p:nvSpPr>
            <p:cNvPr id="5" name="Shape 24"/>
            <p:cNvSpPr>
              <a:spLocks noChangeArrowheads="1"/>
            </p:cNvSpPr>
            <p:nvPr/>
          </p:nvSpPr>
          <p:spPr bwMode="auto">
            <a:xfrm>
              <a:off x="0" y="3774623"/>
              <a:ext cx="9144000" cy="118535"/>
            </a:xfrm>
            <a:prstGeom prst="rect">
              <a:avLst/>
            </a:prstGeom>
            <a:solidFill>
              <a:schemeClr val="accent1"/>
            </a:solidFill>
            <a:ln w="9525">
              <a:noFill/>
              <a:miter lim="800000"/>
              <a:headEnd/>
              <a:tailEnd/>
            </a:ln>
          </p:spPr>
          <p:txBody>
            <a:bodyPr lIns="91425" tIns="45700" rIns="91425" bIns="45700"/>
            <a:lstStyle/>
            <a:p>
              <a:pPr>
                <a:defRPr/>
              </a:pPr>
              <a:endParaRPr lang="en-US"/>
            </a:p>
          </p:txBody>
        </p:sp>
        <p:sp>
          <p:nvSpPr>
            <p:cNvPr id="6" name="Shape 25"/>
            <p:cNvSpPr>
              <a:spLocks noChangeArrowheads="1"/>
            </p:cNvSpPr>
            <p:nvPr/>
          </p:nvSpPr>
          <p:spPr bwMode="auto">
            <a:xfrm>
              <a:off x="0" y="3875346"/>
              <a:ext cx="9144000" cy="116692"/>
            </a:xfrm>
            <a:prstGeom prst="rect">
              <a:avLst/>
            </a:prstGeom>
            <a:solidFill>
              <a:schemeClr val="tx2"/>
            </a:solidFill>
            <a:ln w="9525">
              <a:noFill/>
              <a:miter lim="800000"/>
              <a:headEnd/>
              <a:tailEnd/>
            </a:ln>
          </p:spPr>
          <p:txBody>
            <a:bodyPr lIns="91425" tIns="45700" rIns="91425" bIns="45700"/>
            <a:lstStyle/>
            <a:p>
              <a:pPr>
                <a:defRPr/>
              </a:pPr>
              <a:endParaRPr lang="en-US"/>
            </a:p>
          </p:txBody>
        </p:sp>
        <p:sp>
          <p:nvSpPr>
            <p:cNvPr id="7" name="Shape 26"/>
            <p:cNvSpPr>
              <a:spLocks noChangeArrowheads="1"/>
            </p:cNvSpPr>
            <p:nvPr/>
          </p:nvSpPr>
          <p:spPr bwMode="auto">
            <a:xfrm>
              <a:off x="0" y="3690482"/>
              <a:ext cx="9144000" cy="45448"/>
            </a:xfrm>
            <a:prstGeom prst="rect">
              <a:avLst/>
            </a:prstGeom>
            <a:solidFill>
              <a:srgbClr val="FF6428"/>
            </a:solidFill>
            <a:ln w="9525">
              <a:noFill/>
              <a:miter lim="800000"/>
              <a:headEnd/>
              <a:tailEnd/>
            </a:ln>
          </p:spPr>
          <p:txBody>
            <a:bodyPr lIns="91425" tIns="45700" rIns="91425" bIns="45700"/>
            <a:lstStyle/>
            <a:p>
              <a:pPr>
                <a:defRPr/>
              </a:pPr>
              <a:endParaRPr lang="en-US"/>
            </a:p>
          </p:txBody>
        </p:sp>
      </p:grpSp>
      <p:sp>
        <p:nvSpPr>
          <p:cNvPr id="21" name="Shape 21"/>
          <p:cNvSpPr txBox="1">
            <a:spLocks noGrp="1"/>
          </p:cNvSpPr>
          <p:nvPr>
            <p:ph type="title"/>
          </p:nvPr>
        </p:nvSpPr>
        <p:spPr>
          <a:xfrm>
            <a:off x="457200" y="274637"/>
            <a:ext cx="8229600" cy="1143000"/>
          </a:xfrm>
          <a:prstGeom prst="rect">
            <a:avLst/>
          </a:prstGeom>
          <a:noFill/>
          <a:ln>
            <a:noFill/>
          </a:ln>
        </p:spPr>
        <p:txBody>
          <a:bodyPr/>
          <a:lstStyle>
            <a:lvl1pPr rtl="0">
              <a:buNone/>
              <a:defRPr>
                <a:solidFill>
                  <a:srgbClr val="FFA711"/>
                </a:solidFill>
              </a:defRPr>
            </a:lvl1pPr>
            <a:lvl2pPr rtl="0">
              <a:buNone/>
              <a:defRPr>
                <a:solidFill>
                  <a:srgbClr val="FFA711"/>
                </a:solidFill>
              </a:defRPr>
            </a:lvl2pPr>
            <a:lvl3pPr rtl="0">
              <a:buNone/>
              <a:defRPr>
                <a:solidFill>
                  <a:srgbClr val="FFA711"/>
                </a:solidFill>
              </a:defRPr>
            </a:lvl3pPr>
            <a:lvl4pPr rtl="0">
              <a:buNone/>
              <a:defRPr>
                <a:solidFill>
                  <a:srgbClr val="FFA711"/>
                </a:solidFill>
              </a:defRPr>
            </a:lvl4pPr>
            <a:lvl5pPr rtl="0">
              <a:buNone/>
              <a:defRPr>
                <a:solidFill>
                  <a:srgbClr val="FFA711"/>
                </a:solidFill>
              </a:defRPr>
            </a:lvl5pPr>
            <a:lvl6pPr rtl="0">
              <a:buNone/>
              <a:defRPr>
                <a:solidFill>
                  <a:srgbClr val="FFA711"/>
                </a:solidFill>
              </a:defRPr>
            </a:lvl6pPr>
            <a:lvl7pPr rtl="0">
              <a:buNone/>
              <a:defRPr>
                <a:solidFill>
                  <a:srgbClr val="FFA711"/>
                </a:solidFill>
              </a:defRPr>
            </a:lvl7pPr>
            <a:lvl8pPr rtl="0">
              <a:buNone/>
              <a:defRPr>
                <a:solidFill>
                  <a:srgbClr val="FFA711"/>
                </a:solidFill>
              </a:defRPr>
            </a:lvl8pPr>
            <a:lvl9pPr rtl="0">
              <a:buNone/>
              <a:defRPr>
                <a:solidFill>
                  <a:srgbClr val="FFA711"/>
                </a:solidFill>
              </a:defRPr>
            </a:lvl9pPr>
          </a:lstStyle>
          <a:p>
            <a:endParaRPr/>
          </a:p>
        </p:txBody>
      </p:sp>
      <p:sp>
        <p:nvSpPr>
          <p:cNvPr id="22" name="Shape 22"/>
          <p:cNvSpPr txBox="1">
            <a:spLocks noGrp="1"/>
          </p:cNvSpPr>
          <p:nvPr>
            <p:ph type="body" idx="1"/>
          </p:nvPr>
        </p:nvSpPr>
        <p:spPr>
          <a:xfrm>
            <a:off x="457200" y="1600200"/>
            <a:ext cx="8229600" cy="4356000"/>
          </a:xfrm>
          <a:prstGeom prst="rect">
            <a:avLst/>
          </a:prstGeom>
          <a:noFill/>
          <a:ln>
            <a:noFill/>
          </a:ln>
        </p:spPr>
        <p:txBody>
          <a:bodyPr/>
          <a:lstStyle>
            <a:lvl1pPr marL="342900" indent="-342900" algn="l" rtl="0">
              <a:spcBef>
                <a:spcPts val="0"/>
              </a:spcBef>
              <a:buClr>
                <a:schemeClr val="lt2"/>
              </a:buClr>
              <a:buSzPct val="166666"/>
              <a:buFont typeface="Arial"/>
              <a:buChar char="•"/>
              <a:defRPr sz="3200">
                <a:solidFill>
                  <a:schemeClr val="lt2"/>
                </a:solidFill>
                <a:latin typeface="Georgia"/>
                <a:ea typeface="Georgia"/>
                <a:cs typeface="Georgia"/>
                <a:sym typeface="Georgia"/>
              </a:defRPr>
            </a:lvl1pPr>
            <a:lvl2pPr marL="742950" indent="-285750" algn="l" rtl="0">
              <a:spcBef>
                <a:spcPts val="560"/>
              </a:spcBef>
              <a:buClr>
                <a:schemeClr val="lt2"/>
              </a:buClr>
              <a:buSzPct val="100000"/>
              <a:buFont typeface="Courier New"/>
              <a:buChar char="o"/>
              <a:defRPr sz="2800">
                <a:solidFill>
                  <a:schemeClr val="lt2"/>
                </a:solidFill>
                <a:latin typeface="Georgia"/>
                <a:ea typeface="Georgia"/>
                <a:cs typeface="Georgia"/>
                <a:sym typeface="Georgia"/>
              </a:defRPr>
            </a:lvl2pPr>
            <a:lvl3pPr marL="1143000" indent="-228600" algn="l" rtl="0">
              <a:spcBef>
                <a:spcPts val="480"/>
              </a:spcBef>
              <a:buClr>
                <a:schemeClr val="lt2"/>
              </a:buClr>
              <a:buSzPct val="100000"/>
              <a:buFont typeface="Wingdings"/>
              <a:buChar char="§"/>
              <a:defRPr sz="2400">
                <a:solidFill>
                  <a:schemeClr val="lt2"/>
                </a:solidFill>
                <a:latin typeface="Georgia"/>
                <a:ea typeface="Georgia"/>
                <a:cs typeface="Georgia"/>
                <a:sym typeface="Georgia"/>
              </a:defRPr>
            </a:lvl3pPr>
            <a:lvl4pPr marL="1600200" indent="-228600" algn="l" rtl="0">
              <a:spcBef>
                <a:spcPts val="400"/>
              </a:spcBef>
              <a:buClr>
                <a:schemeClr val="lt2"/>
              </a:buClr>
              <a:buSzPct val="166666"/>
              <a:buFont typeface="Arial"/>
              <a:buChar char="•"/>
              <a:defRPr sz="2000">
                <a:solidFill>
                  <a:schemeClr val="lt2"/>
                </a:solidFill>
                <a:latin typeface="Georgia"/>
                <a:ea typeface="Georgia"/>
                <a:cs typeface="Georgia"/>
                <a:sym typeface="Georgia"/>
              </a:defRPr>
            </a:lvl4pPr>
            <a:lvl5pPr marL="2057400" indent="-228600" algn="l" rtl="0">
              <a:spcBef>
                <a:spcPts val="400"/>
              </a:spcBef>
              <a:buClr>
                <a:schemeClr val="lt2"/>
              </a:buClr>
              <a:buSzPct val="100000"/>
              <a:buFont typeface="Courier New"/>
              <a:buChar char="o"/>
              <a:defRPr sz="2000">
                <a:solidFill>
                  <a:schemeClr val="lt2"/>
                </a:solidFill>
                <a:latin typeface="Georgia"/>
                <a:ea typeface="Georgia"/>
                <a:cs typeface="Georgia"/>
                <a:sym typeface="Georgia"/>
              </a:defRPr>
            </a:lvl5pPr>
            <a:lvl6pPr marL="2514600" indent="-228600" algn="l" rtl="0">
              <a:spcBef>
                <a:spcPts val="400"/>
              </a:spcBef>
              <a:buClr>
                <a:schemeClr val="lt2"/>
              </a:buClr>
              <a:buSzPct val="100000"/>
              <a:buFont typeface="Wingdings"/>
              <a:buChar char="§"/>
              <a:defRPr sz="2000">
                <a:solidFill>
                  <a:schemeClr val="lt2"/>
                </a:solidFill>
                <a:latin typeface="Georgia"/>
                <a:ea typeface="Georgia"/>
                <a:cs typeface="Georgia"/>
                <a:sym typeface="Georgia"/>
              </a:defRPr>
            </a:lvl6pPr>
            <a:lvl7pPr marL="2971800" indent="-228600" algn="l" rtl="0">
              <a:spcBef>
                <a:spcPts val="400"/>
              </a:spcBef>
              <a:buClr>
                <a:schemeClr val="lt2"/>
              </a:buClr>
              <a:buSzPct val="166666"/>
              <a:buFont typeface="Arial"/>
              <a:buChar char="•"/>
              <a:defRPr sz="2000">
                <a:solidFill>
                  <a:schemeClr val="lt2"/>
                </a:solidFill>
                <a:latin typeface="Georgia"/>
                <a:ea typeface="Georgia"/>
                <a:cs typeface="Georgia"/>
                <a:sym typeface="Georgia"/>
              </a:defRPr>
            </a:lvl7pPr>
            <a:lvl8pPr marL="3429000" indent="-228600" algn="l" rtl="0">
              <a:spcBef>
                <a:spcPts val="400"/>
              </a:spcBef>
              <a:buClr>
                <a:schemeClr val="lt2"/>
              </a:buClr>
              <a:buSzPct val="100000"/>
              <a:buFont typeface="Courier New"/>
              <a:buChar char="o"/>
              <a:defRPr sz="2000" baseline="0">
                <a:solidFill>
                  <a:schemeClr val="lt2"/>
                </a:solidFill>
                <a:latin typeface="Georgia"/>
                <a:ea typeface="Georgia"/>
                <a:cs typeface="Georgia"/>
                <a:sym typeface="Georgia"/>
              </a:defRPr>
            </a:lvl8pPr>
            <a:lvl9pPr marL="3886200" indent="-228600" algn="l" rtl="0">
              <a:spcBef>
                <a:spcPts val="400"/>
              </a:spcBef>
              <a:buClr>
                <a:schemeClr val="lt2"/>
              </a:buClr>
              <a:buSzPct val="100000"/>
              <a:buFont typeface="Wingdings"/>
              <a:buChar char="§"/>
              <a:defRPr sz="2000" baseline="0">
                <a:solidFill>
                  <a:schemeClr val="lt2"/>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7"/>
        <p:cNvGrpSpPr/>
        <p:nvPr/>
      </p:nvGrpSpPr>
      <p:grpSpPr>
        <a:xfrm>
          <a:off x="0" y="0"/>
          <a:ext cx="0" cy="0"/>
          <a:chOff x="0" y="0"/>
          <a:chExt cx="0" cy="0"/>
        </a:xfrm>
      </p:grpSpPr>
      <p:grpSp>
        <p:nvGrpSpPr>
          <p:cNvPr id="5" name="Shape 31"/>
          <p:cNvGrpSpPr>
            <a:grpSpLocks/>
          </p:cNvGrpSpPr>
          <p:nvPr/>
        </p:nvGrpSpPr>
        <p:grpSpPr bwMode="auto">
          <a:xfrm>
            <a:off x="0" y="6078538"/>
            <a:ext cx="9144000" cy="779462"/>
            <a:chOff x="0" y="3690482"/>
            <a:chExt cx="9144000" cy="301556"/>
          </a:xfrm>
        </p:grpSpPr>
        <p:sp>
          <p:nvSpPr>
            <p:cNvPr id="6" name="Shape 32"/>
            <p:cNvSpPr/>
            <p:nvPr/>
          </p:nvSpPr>
          <p:spPr>
            <a:xfrm>
              <a:off x="0" y="3774623"/>
              <a:ext cx="9144000" cy="118535"/>
            </a:xfrm>
            <a:prstGeom prst="rect">
              <a:avLst/>
            </a:prstGeom>
            <a:solidFill>
              <a:schemeClr val="accent3"/>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7" name="Shape 33"/>
            <p:cNvSpPr>
              <a:spLocks noChangeArrowheads="1"/>
            </p:cNvSpPr>
            <p:nvPr/>
          </p:nvSpPr>
          <p:spPr bwMode="auto">
            <a:xfrm>
              <a:off x="0" y="3875346"/>
              <a:ext cx="9144000" cy="116692"/>
            </a:xfrm>
            <a:prstGeom prst="rect">
              <a:avLst/>
            </a:prstGeom>
            <a:solidFill>
              <a:srgbClr val="E9E0C9"/>
            </a:solidFill>
            <a:ln w="9525">
              <a:noFill/>
              <a:miter lim="800000"/>
              <a:headEnd/>
              <a:tailEnd/>
            </a:ln>
          </p:spPr>
          <p:txBody>
            <a:bodyPr lIns="91425" tIns="45700" rIns="91425" bIns="45700"/>
            <a:lstStyle/>
            <a:p>
              <a:pPr>
                <a:defRPr/>
              </a:pPr>
              <a:endParaRPr lang="en-US"/>
            </a:p>
          </p:txBody>
        </p:sp>
        <p:sp>
          <p:nvSpPr>
            <p:cNvPr id="8" name="Shape 34"/>
            <p:cNvSpPr>
              <a:spLocks noChangeArrowheads="1"/>
            </p:cNvSpPr>
            <p:nvPr/>
          </p:nvSpPr>
          <p:spPr bwMode="auto">
            <a:xfrm>
              <a:off x="0" y="3690482"/>
              <a:ext cx="9144000" cy="45448"/>
            </a:xfrm>
            <a:prstGeom prst="rect">
              <a:avLst/>
            </a:prstGeom>
            <a:solidFill>
              <a:srgbClr val="FFA711"/>
            </a:solidFill>
            <a:ln w="9525">
              <a:noFill/>
              <a:miter lim="800000"/>
              <a:headEnd/>
              <a:tailEnd/>
            </a:ln>
          </p:spPr>
          <p:txBody>
            <a:bodyPr lIns="91425" tIns="45700" rIns="91425" bIns="45700"/>
            <a:lstStyle/>
            <a:p>
              <a:pPr>
                <a:defRPr/>
              </a:pPr>
              <a:endParaRPr lang="en-US"/>
            </a:p>
          </p:txBody>
        </p:sp>
      </p:grpSp>
      <p:sp>
        <p:nvSpPr>
          <p:cNvPr id="28" name="Shape 28"/>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sp>
        <p:nvSpPr>
          <p:cNvPr id="29" name="Shape 29"/>
          <p:cNvSpPr txBox="1">
            <a:spLocks noGrp="1"/>
          </p:cNvSpPr>
          <p:nvPr>
            <p:ph type="body" idx="1"/>
          </p:nvPr>
        </p:nvSpPr>
        <p:spPr>
          <a:xfrm>
            <a:off x="457200" y="1600200"/>
            <a:ext cx="4038599" cy="4356000"/>
          </a:xfrm>
          <a:prstGeom prst="rect">
            <a:avLst/>
          </a:prstGeom>
          <a:noFill/>
          <a:ln>
            <a:noFill/>
          </a:ln>
        </p:spPr>
        <p:txBody>
          <a:bodyPr/>
          <a:lstStyle>
            <a:lvl1pPr rtl="0">
              <a:buNone/>
              <a:defRPr sz="2800">
                <a:solidFill>
                  <a:schemeClr val="lt2"/>
                </a:solidFill>
              </a:defRPr>
            </a:lvl1pPr>
            <a:lvl2pPr rtl="0">
              <a:buNone/>
              <a:defRPr sz="2400">
                <a:solidFill>
                  <a:schemeClr val="lt2"/>
                </a:solidFill>
              </a:defRPr>
            </a:lvl2pPr>
            <a:lvl3pPr rtl="0">
              <a:buNone/>
              <a:defRPr sz="2000">
                <a:solidFill>
                  <a:schemeClr val="lt2"/>
                </a:solidFill>
              </a:defRPr>
            </a:lvl3pPr>
            <a:lvl4pPr rtl="0">
              <a:buNone/>
              <a:defRPr sz="1800">
                <a:solidFill>
                  <a:schemeClr val="lt2"/>
                </a:solidFill>
              </a:defRPr>
            </a:lvl4pPr>
            <a:lvl5pPr rtl="0">
              <a:buNone/>
              <a:defRPr sz="1800">
                <a:solidFill>
                  <a:schemeClr val="lt2"/>
                </a:solidFill>
              </a:defRPr>
            </a:lvl5pPr>
            <a:lvl6pPr rtl="0">
              <a:buNone/>
              <a:defRPr sz="1800"/>
            </a:lvl6pPr>
            <a:lvl7pPr rtl="0">
              <a:buNone/>
              <a:defRPr sz="1800"/>
            </a:lvl7pPr>
            <a:lvl8pPr rtl="0">
              <a:buNone/>
              <a:defRPr sz="1800"/>
            </a:lvl8pPr>
            <a:lvl9pPr rtl="0">
              <a:buNone/>
              <a:defRPr sz="1800"/>
            </a:lvl9pPr>
          </a:lstStyle>
          <a:p>
            <a:endParaRPr/>
          </a:p>
        </p:txBody>
      </p:sp>
      <p:sp>
        <p:nvSpPr>
          <p:cNvPr id="30" name="Shape 30"/>
          <p:cNvSpPr txBox="1">
            <a:spLocks noGrp="1"/>
          </p:cNvSpPr>
          <p:nvPr>
            <p:ph type="body" idx="2"/>
          </p:nvPr>
        </p:nvSpPr>
        <p:spPr>
          <a:xfrm>
            <a:off x="4648200" y="1600200"/>
            <a:ext cx="4038599" cy="4356000"/>
          </a:xfrm>
          <a:prstGeom prst="rect">
            <a:avLst/>
          </a:prstGeom>
          <a:noFill/>
          <a:ln>
            <a:noFill/>
          </a:ln>
        </p:spPr>
        <p:txBody>
          <a:bodyPr/>
          <a:lstStyle>
            <a:lvl1pPr rtl="0">
              <a:buNone/>
              <a:defRPr sz="2800">
                <a:solidFill>
                  <a:schemeClr val="lt2"/>
                </a:solidFill>
              </a:defRPr>
            </a:lvl1pPr>
            <a:lvl2pPr rtl="0">
              <a:buNone/>
              <a:defRPr sz="2400">
                <a:solidFill>
                  <a:schemeClr val="lt2"/>
                </a:solidFill>
              </a:defRPr>
            </a:lvl2pPr>
            <a:lvl3pPr rtl="0">
              <a:buNone/>
              <a:defRPr sz="2000">
                <a:solidFill>
                  <a:schemeClr val="lt2"/>
                </a:solidFill>
              </a:defRPr>
            </a:lvl3pPr>
            <a:lvl4pPr rtl="0">
              <a:buNone/>
              <a:defRPr sz="1800">
                <a:solidFill>
                  <a:schemeClr val="lt2"/>
                </a:solidFill>
              </a:defRPr>
            </a:lvl4pPr>
            <a:lvl5pPr rtl="0">
              <a:buNone/>
              <a:defRPr sz="1800">
                <a:solidFill>
                  <a:schemeClr val="lt2"/>
                </a:solidFill>
              </a:defRPr>
            </a:lvl5pPr>
            <a:lvl6pPr rtl="0">
              <a:buNone/>
              <a:defRPr sz="1800"/>
            </a:lvl6pPr>
            <a:lvl7pPr rtl="0">
              <a:buNone/>
              <a:defRPr sz="1800"/>
            </a:lvl7pPr>
            <a:lvl8pPr rtl="0">
              <a:buNone/>
              <a:defRPr sz="1800"/>
            </a:lvl8pPr>
            <a:lvl9pPr rtl="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5"/>
        <p:cNvGrpSpPr/>
        <p:nvPr/>
      </p:nvGrpSpPr>
      <p:grpSpPr>
        <a:xfrm>
          <a:off x="0" y="0"/>
          <a:ext cx="0" cy="0"/>
          <a:chOff x="0" y="0"/>
          <a:chExt cx="0" cy="0"/>
        </a:xfrm>
      </p:grpSpPr>
      <p:grpSp>
        <p:nvGrpSpPr>
          <p:cNvPr id="3" name="Shape 37"/>
          <p:cNvGrpSpPr>
            <a:grpSpLocks/>
          </p:cNvGrpSpPr>
          <p:nvPr/>
        </p:nvGrpSpPr>
        <p:grpSpPr bwMode="auto">
          <a:xfrm>
            <a:off x="0" y="6078538"/>
            <a:ext cx="9144000" cy="779462"/>
            <a:chOff x="0" y="3690482"/>
            <a:chExt cx="9144000" cy="301556"/>
          </a:xfrm>
        </p:grpSpPr>
        <p:sp>
          <p:nvSpPr>
            <p:cNvPr id="4" name="Shape 38"/>
            <p:cNvSpPr/>
            <p:nvPr/>
          </p:nvSpPr>
          <p:spPr>
            <a:xfrm>
              <a:off x="0" y="3774623"/>
              <a:ext cx="9144000" cy="118535"/>
            </a:xfrm>
            <a:prstGeom prst="rect">
              <a:avLst/>
            </a:prstGeom>
            <a:solidFill>
              <a:schemeClr val="accent4"/>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5" name="Shape 39"/>
            <p:cNvSpPr>
              <a:spLocks noChangeArrowheads="1"/>
            </p:cNvSpPr>
            <p:nvPr/>
          </p:nvSpPr>
          <p:spPr bwMode="auto">
            <a:xfrm>
              <a:off x="0" y="3875346"/>
              <a:ext cx="9144000" cy="116692"/>
            </a:xfrm>
            <a:prstGeom prst="rect">
              <a:avLst/>
            </a:prstGeom>
            <a:solidFill>
              <a:srgbClr val="E9E0C9"/>
            </a:solidFill>
            <a:ln w="9525">
              <a:noFill/>
              <a:miter lim="800000"/>
              <a:headEnd/>
              <a:tailEnd/>
            </a:ln>
          </p:spPr>
          <p:txBody>
            <a:bodyPr lIns="91425" tIns="45700" rIns="91425" bIns="45700"/>
            <a:lstStyle/>
            <a:p>
              <a:pPr>
                <a:defRPr/>
              </a:pPr>
              <a:endParaRPr lang="en-US"/>
            </a:p>
          </p:txBody>
        </p:sp>
        <p:sp>
          <p:nvSpPr>
            <p:cNvPr id="6" name="Shape 40"/>
            <p:cNvSpPr>
              <a:spLocks noChangeArrowheads="1"/>
            </p:cNvSpPr>
            <p:nvPr/>
          </p:nvSpPr>
          <p:spPr bwMode="auto">
            <a:xfrm>
              <a:off x="0" y="3690482"/>
              <a:ext cx="9144000" cy="45448"/>
            </a:xfrm>
            <a:prstGeom prst="rect">
              <a:avLst/>
            </a:prstGeom>
            <a:solidFill>
              <a:schemeClr val="accent1"/>
            </a:solidFill>
            <a:ln w="9525">
              <a:noFill/>
              <a:miter lim="800000"/>
              <a:headEnd/>
              <a:tailEnd/>
            </a:ln>
          </p:spPr>
          <p:txBody>
            <a:bodyPr lIns="91425" tIns="45700" rIns="91425" bIns="45700"/>
            <a:lstStyle/>
            <a:p>
              <a:pPr>
                <a:defRPr/>
              </a:pPr>
              <a:endParaRPr lang="en-US"/>
            </a:p>
          </p:txBody>
        </p:sp>
      </p:grpSp>
      <p:sp>
        <p:nvSpPr>
          <p:cNvPr id="36" name="Shape 36"/>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1"/>
        <p:cNvGrpSpPr/>
        <p:nvPr/>
      </p:nvGrpSpPr>
      <p:grpSpPr>
        <a:xfrm>
          <a:off x="0" y="0"/>
          <a:ext cx="0" cy="0"/>
          <a:chOff x="0" y="0"/>
          <a:chExt cx="0" cy="0"/>
        </a:xfrm>
      </p:grpSpPr>
      <p:grpSp>
        <p:nvGrpSpPr>
          <p:cNvPr id="3" name="Shape 43"/>
          <p:cNvGrpSpPr>
            <a:grpSpLocks/>
          </p:cNvGrpSpPr>
          <p:nvPr/>
        </p:nvGrpSpPr>
        <p:grpSpPr bwMode="auto">
          <a:xfrm>
            <a:off x="0" y="6078538"/>
            <a:ext cx="9144000" cy="779462"/>
            <a:chOff x="0" y="3690482"/>
            <a:chExt cx="9144000" cy="301556"/>
          </a:xfrm>
        </p:grpSpPr>
        <p:sp>
          <p:nvSpPr>
            <p:cNvPr id="4" name="Shape 44"/>
            <p:cNvSpPr>
              <a:spLocks noChangeArrowheads="1"/>
            </p:cNvSpPr>
            <p:nvPr/>
          </p:nvSpPr>
          <p:spPr bwMode="auto">
            <a:xfrm>
              <a:off x="0" y="3774623"/>
              <a:ext cx="9144000" cy="118535"/>
            </a:xfrm>
            <a:prstGeom prst="rect">
              <a:avLst/>
            </a:prstGeom>
            <a:solidFill>
              <a:schemeClr val="accent1"/>
            </a:solidFill>
            <a:ln w="9525">
              <a:noFill/>
              <a:miter lim="800000"/>
              <a:headEnd/>
              <a:tailEnd/>
            </a:ln>
          </p:spPr>
          <p:txBody>
            <a:bodyPr lIns="91425" tIns="45700" rIns="91425" bIns="45700"/>
            <a:lstStyle/>
            <a:p>
              <a:pPr>
                <a:defRPr/>
              </a:pPr>
              <a:endParaRPr lang="en-US"/>
            </a:p>
          </p:txBody>
        </p:sp>
        <p:sp>
          <p:nvSpPr>
            <p:cNvPr id="5" name="Shape 45"/>
            <p:cNvSpPr>
              <a:spLocks noChangeArrowheads="1"/>
            </p:cNvSpPr>
            <p:nvPr/>
          </p:nvSpPr>
          <p:spPr bwMode="auto">
            <a:xfrm>
              <a:off x="0" y="3875346"/>
              <a:ext cx="9144000" cy="116692"/>
            </a:xfrm>
            <a:prstGeom prst="rect">
              <a:avLst/>
            </a:prstGeom>
            <a:solidFill>
              <a:schemeClr val="tx2"/>
            </a:solidFill>
            <a:ln w="9525">
              <a:noFill/>
              <a:miter lim="800000"/>
              <a:headEnd/>
              <a:tailEnd/>
            </a:ln>
          </p:spPr>
          <p:txBody>
            <a:bodyPr lIns="91425" tIns="45700" rIns="91425" bIns="45700"/>
            <a:lstStyle/>
            <a:p>
              <a:pPr>
                <a:defRPr/>
              </a:pPr>
              <a:endParaRPr lang="en-US"/>
            </a:p>
          </p:txBody>
        </p:sp>
        <p:sp>
          <p:nvSpPr>
            <p:cNvPr id="6" name="Shape 46"/>
            <p:cNvSpPr>
              <a:spLocks noChangeArrowheads="1"/>
            </p:cNvSpPr>
            <p:nvPr/>
          </p:nvSpPr>
          <p:spPr bwMode="auto">
            <a:xfrm>
              <a:off x="0" y="3690482"/>
              <a:ext cx="9144000" cy="45448"/>
            </a:xfrm>
            <a:prstGeom prst="rect">
              <a:avLst/>
            </a:prstGeom>
            <a:solidFill>
              <a:srgbClr val="FF6428"/>
            </a:solidFill>
            <a:ln w="9525">
              <a:noFill/>
              <a:miter lim="800000"/>
              <a:headEnd/>
              <a:tailEnd/>
            </a:ln>
          </p:spPr>
          <p:txBody>
            <a:bodyPr lIns="91425" tIns="45700" rIns="91425" bIns="45700"/>
            <a:lstStyle/>
            <a:p>
              <a:pPr>
                <a:defRPr/>
              </a:pPr>
              <a:endParaRPr lang="en-US"/>
            </a:p>
          </p:txBody>
        </p:sp>
      </p:grpSp>
      <p:sp>
        <p:nvSpPr>
          <p:cNvPr id="42" name="Shape 42"/>
          <p:cNvSpPr txBox="1">
            <a:spLocks noGrp="1"/>
          </p:cNvSpPr>
          <p:nvPr>
            <p:ph type="body" idx="1"/>
          </p:nvPr>
        </p:nvSpPr>
        <p:spPr>
          <a:xfrm>
            <a:off x="1792288" y="5367337"/>
            <a:ext cx="5486399" cy="629400"/>
          </a:xfrm>
          <a:prstGeom prst="rect">
            <a:avLst/>
          </a:prstGeom>
          <a:noFill/>
          <a:ln>
            <a:noFill/>
          </a:ln>
        </p:spPr>
        <p:txBody>
          <a:bodyPr/>
          <a:lstStyle>
            <a:lvl1pPr marL="0" indent="88900" algn="ctr" rtl="0">
              <a:buClr>
                <a:srgbClr val="FFA711"/>
              </a:buClr>
              <a:buSzPct val="100000"/>
              <a:buFont typeface="Georgia"/>
              <a:buNone/>
              <a:defRPr sz="1400">
                <a:solidFill>
                  <a:srgbClr val="FFA711"/>
                </a:solidFill>
              </a:defRPr>
            </a:lvl1pPr>
            <a:lvl2pPr marL="0" indent="88900" algn="ctr" rtl="0">
              <a:buClr>
                <a:srgbClr val="FFA711"/>
              </a:buClr>
              <a:buSzPct val="100000"/>
              <a:buFont typeface="Georgia"/>
              <a:buNone/>
              <a:defRPr sz="1400">
                <a:solidFill>
                  <a:srgbClr val="FFA711"/>
                </a:solidFill>
              </a:defRPr>
            </a:lvl2pPr>
            <a:lvl3pPr marL="0" indent="88900" algn="ctr" rtl="0">
              <a:buClr>
                <a:srgbClr val="FFA711"/>
              </a:buClr>
              <a:buSzPct val="100000"/>
              <a:buFont typeface="Georgia"/>
              <a:buNone/>
              <a:defRPr sz="1400">
                <a:solidFill>
                  <a:srgbClr val="FFA711"/>
                </a:solidFill>
              </a:defRPr>
            </a:lvl3pPr>
            <a:lvl4pPr marL="0" indent="88900" algn="ctr" rtl="0">
              <a:buClr>
                <a:srgbClr val="FFA711"/>
              </a:buClr>
              <a:buSzPct val="100000"/>
              <a:buFont typeface="Georgia"/>
              <a:buNone/>
              <a:defRPr sz="1400">
                <a:solidFill>
                  <a:srgbClr val="FFA711"/>
                </a:solidFill>
              </a:defRPr>
            </a:lvl4pPr>
            <a:lvl5pPr marL="0" indent="88900" algn="ctr" rtl="0">
              <a:buClr>
                <a:srgbClr val="FFA711"/>
              </a:buClr>
              <a:buSzPct val="100000"/>
              <a:buFont typeface="Georgia"/>
              <a:buNone/>
              <a:defRPr sz="1400">
                <a:solidFill>
                  <a:srgbClr val="FFA711"/>
                </a:solidFill>
              </a:defRPr>
            </a:lvl5pPr>
            <a:lvl6pPr marL="0" indent="88900" algn="ctr" rtl="0">
              <a:buClr>
                <a:srgbClr val="FFA711"/>
              </a:buClr>
              <a:buSzPct val="100000"/>
              <a:buFont typeface="Georgia"/>
              <a:buNone/>
              <a:defRPr sz="1400">
                <a:solidFill>
                  <a:srgbClr val="FFA711"/>
                </a:solidFill>
              </a:defRPr>
            </a:lvl6pPr>
            <a:lvl7pPr marL="0" indent="88900" algn="ctr" rtl="0">
              <a:buClr>
                <a:srgbClr val="FFA711"/>
              </a:buClr>
              <a:buSzPct val="100000"/>
              <a:buFont typeface="Georgia"/>
              <a:buNone/>
              <a:defRPr sz="1400">
                <a:solidFill>
                  <a:srgbClr val="FFA711"/>
                </a:solidFill>
              </a:defRPr>
            </a:lvl7pPr>
            <a:lvl8pPr marL="0" indent="88900" algn="ctr" rtl="0">
              <a:buClr>
                <a:srgbClr val="FFA711"/>
              </a:buClr>
              <a:buSzPct val="100000"/>
              <a:buFont typeface="Georgia"/>
              <a:buNone/>
              <a:defRPr sz="1400">
                <a:solidFill>
                  <a:srgbClr val="FFA711"/>
                </a:solidFill>
              </a:defRPr>
            </a:lvl8pPr>
            <a:lvl9pPr marL="0" indent="88900" algn="ctr" rtl="0">
              <a:buClr>
                <a:srgbClr val="FFA711"/>
              </a:buClr>
              <a:buSzPct val="100000"/>
              <a:buFont typeface="Georgia"/>
              <a:buNone/>
              <a:defRPr sz="1400">
                <a:solidFill>
                  <a:srgbClr val="FFA71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grpSp>
        <p:nvGrpSpPr>
          <p:cNvPr id="2" name="Shape 48"/>
          <p:cNvGrpSpPr>
            <a:grpSpLocks/>
          </p:cNvGrpSpPr>
          <p:nvPr/>
        </p:nvGrpSpPr>
        <p:grpSpPr bwMode="auto">
          <a:xfrm>
            <a:off x="0" y="4614863"/>
            <a:ext cx="9144000" cy="2197100"/>
            <a:chOff x="0" y="3690482"/>
            <a:chExt cx="9144000" cy="850171"/>
          </a:xfrm>
        </p:grpSpPr>
        <p:sp>
          <p:nvSpPr>
            <p:cNvPr id="3" name="Shape 49"/>
            <p:cNvSpPr>
              <a:spLocks noChangeArrowheads="1"/>
            </p:cNvSpPr>
            <p:nvPr/>
          </p:nvSpPr>
          <p:spPr bwMode="auto">
            <a:xfrm>
              <a:off x="0" y="4419024"/>
              <a:ext cx="9144000" cy="72486"/>
            </a:xfrm>
            <a:prstGeom prst="rect">
              <a:avLst/>
            </a:prstGeom>
            <a:solidFill>
              <a:schemeClr val="tx2"/>
            </a:solidFill>
            <a:ln w="9525">
              <a:noFill/>
              <a:miter lim="800000"/>
              <a:headEnd/>
              <a:tailEnd/>
            </a:ln>
          </p:spPr>
          <p:txBody>
            <a:bodyPr lIns="91425" tIns="45700" rIns="91425" bIns="45700"/>
            <a:lstStyle/>
            <a:p>
              <a:pPr>
                <a:defRPr/>
              </a:pPr>
              <a:endParaRPr lang="en-US"/>
            </a:p>
          </p:txBody>
        </p:sp>
        <p:sp>
          <p:nvSpPr>
            <p:cNvPr id="4" name="Shape 50"/>
            <p:cNvSpPr/>
            <p:nvPr/>
          </p:nvSpPr>
          <p:spPr>
            <a:xfrm>
              <a:off x="0" y="3774639"/>
              <a:ext cx="9144000" cy="118557"/>
            </a:xfrm>
            <a:prstGeom prst="rect">
              <a:avLst/>
            </a:prstGeom>
            <a:solidFill>
              <a:schemeClr val="accent3"/>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5" name="Shape 51"/>
            <p:cNvSpPr/>
            <p:nvPr/>
          </p:nvSpPr>
          <p:spPr>
            <a:xfrm>
              <a:off x="0" y="3875382"/>
              <a:ext cx="9144000" cy="116714"/>
            </a:xfrm>
            <a:prstGeom prst="rect">
              <a:avLst/>
            </a:prstGeom>
            <a:solidFill>
              <a:schemeClr val="accent4"/>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6" name="Shape 52"/>
            <p:cNvSpPr/>
            <p:nvPr/>
          </p:nvSpPr>
          <p:spPr>
            <a:xfrm>
              <a:off x="0" y="3955853"/>
              <a:ext cx="9144000" cy="182443"/>
            </a:xfrm>
            <a:prstGeom prst="rect">
              <a:avLst/>
            </a:prstGeom>
            <a:solidFill>
              <a:schemeClr val="accent5"/>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7" name="Shape 53"/>
            <p:cNvSpPr/>
            <p:nvPr/>
          </p:nvSpPr>
          <p:spPr>
            <a:xfrm>
              <a:off x="0" y="4186825"/>
              <a:ext cx="9144000" cy="133914"/>
            </a:xfrm>
            <a:prstGeom prst="rect">
              <a:avLst/>
            </a:prstGeom>
            <a:solidFill>
              <a:schemeClr val="accent6"/>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8" name="Shape 54"/>
            <p:cNvSpPr>
              <a:spLocks noChangeArrowheads="1"/>
            </p:cNvSpPr>
            <p:nvPr/>
          </p:nvSpPr>
          <p:spPr bwMode="auto">
            <a:xfrm>
              <a:off x="0" y="4320739"/>
              <a:ext cx="9144000" cy="71871"/>
            </a:xfrm>
            <a:prstGeom prst="rect">
              <a:avLst/>
            </a:prstGeom>
            <a:solidFill>
              <a:schemeClr val="accent1"/>
            </a:solidFill>
            <a:ln w="9525">
              <a:noFill/>
              <a:miter lim="800000"/>
              <a:headEnd/>
              <a:tailEnd/>
            </a:ln>
          </p:spPr>
          <p:txBody>
            <a:bodyPr lIns="91425" tIns="45700" rIns="91425" bIns="45700"/>
            <a:lstStyle/>
            <a:p>
              <a:pPr>
                <a:defRPr/>
              </a:pPr>
              <a:endParaRPr lang="en-US"/>
            </a:p>
          </p:txBody>
        </p:sp>
        <p:sp>
          <p:nvSpPr>
            <p:cNvPr id="9" name="Shape 55"/>
            <p:cNvSpPr/>
            <p:nvPr/>
          </p:nvSpPr>
          <p:spPr>
            <a:xfrm>
              <a:off x="0" y="4478610"/>
              <a:ext cx="9144000" cy="62043"/>
            </a:xfrm>
            <a:prstGeom prst="rect">
              <a:avLst/>
            </a:prstGeom>
            <a:solidFill>
              <a:schemeClr val="accent3"/>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10" name="Shape 56"/>
            <p:cNvSpPr>
              <a:spLocks noChangeArrowheads="1"/>
            </p:cNvSpPr>
            <p:nvPr/>
          </p:nvSpPr>
          <p:spPr bwMode="auto">
            <a:xfrm>
              <a:off x="0" y="3690482"/>
              <a:ext cx="9144000" cy="45457"/>
            </a:xfrm>
            <a:prstGeom prst="rect">
              <a:avLst/>
            </a:prstGeom>
            <a:solidFill>
              <a:srgbClr val="FFA711"/>
            </a:solidFill>
            <a:ln w="9525">
              <a:noFill/>
              <a:miter lim="800000"/>
              <a:headEnd/>
              <a:tailEnd/>
            </a:ln>
          </p:spPr>
          <p:txBody>
            <a:bodyPr lIns="91425" tIns="45700" rIns="91425" bIns="45700"/>
            <a:lstStyle/>
            <a:p>
              <a:pPr>
                <a:defRPr/>
              </a:pP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bwMode="auto">
          <a:xfrm>
            <a:off x="457200" y="6356350"/>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B1AE9F10-0349-4D29-9050-7FCA8F92CEE1}" type="datetimeFigureOut">
              <a:rPr lang="en-US"/>
              <a:pPr>
                <a:defRPr/>
              </a:pPr>
              <a:t>2/14/2014</a:t>
            </a:fld>
            <a:endParaRPr lang="en-US"/>
          </a:p>
        </p:txBody>
      </p:sp>
      <p:sp>
        <p:nvSpPr>
          <p:cNvPr id="6" name="Footer Placeholder 5"/>
          <p:cNvSpPr>
            <a:spLocks noGrp="1"/>
          </p:cNvSpPr>
          <p:nvPr>
            <p:ph type="ftr" sz="quarter" idx="11"/>
          </p:nvPr>
        </p:nvSpPr>
        <p:spPr bwMode="auto">
          <a:xfrm>
            <a:off x="3124200" y="6356350"/>
            <a:ext cx="2895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6"/>
          <p:cNvSpPr>
            <a:spLocks noGrp="1"/>
          </p:cNvSpPr>
          <p:nvPr>
            <p:ph type="sldNum" sz="quarter" idx="12"/>
          </p:nvPr>
        </p:nvSpPr>
        <p:spPr bwMode="auto">
          <a:xfrm>
            <a:off x="6553200" y="6356350"/>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BF549FA1-22D9-4930-BFDE-DD4E48337E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E0F23"/>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27" name="Shape 6"/>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7"/>
          <p:cNvSpPr>
            <a:spLocks noChangeArrowheads="1"/>
          </p:cNvSpPr>
          <p:nvPr/>
        </p:nvSpPr>
        <p:spPr bwMode="auto">
          <a:xfrm>
            <a:off x="0" y="1588"/>
            <a:ext cx="9144000" cy="117475"/>
          </a:xfrm>
          <a:prstGeom prst="rect">
            <a:avLst/>
          </a:prstGeom>
          <a:solidFill>
            <a:schemeClr val="accent2"/>
          </a:solidFill>
          <a:ln w="9525">
            <a:noFill/>
            <a:miter lim="800000"/>
            <a:headEnd/>
            <a:tailEnd/>
          </a:ln>
        </p:spPr>
        <p:txBody>
          <a:bodyPr lIns="91425" tIns="45700" rIns="91425" bIns="45700"/>
          <a:lstStyle/>
          <a:p>
            <a:pPr>
              <a:defRPr/>
            </a:pPr>
            <a:endParaRPr lang="en-US"/>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docid=HdJv-OhqA3aYNM&amp;tbnid=DEbH8HwyHyuprM:&amp;ved=0CAUQjRw&amp;url=http://sword-site.com/thread/99?page=5&amp;ei=6JzvUqH3B7HhsAS6hQE&amp;bvm=bv.60444564,d.aWc&amp;psig=AFQjCNHvbBfC4LoAy0s3lmSjZXPYauRDkQ&amp;ust=1391521244000265" TargetMode="Externa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www.google.com/url?sa=i&amp;rct=j&amp;q=&amp;esrc=s&amp;frm=1&amp;source=images&amp;cd=&amp;cad=rja&amp;docid=vYqlEApyQgpR4M&amp;tbnid=lwVYzOwgFSc3zM:&amp;ved=0CAUQjRw&amp;url=http://www.lib-art.com/art-prints/rembrandt-raphael.html&amp;ei=rJrvUpzoJKfmsATN5YCADA&amp;bvm=bv.60444564,d.aWc&amp;psig=AFQjCNFnW3kHtE5rQ_tfFTYPiOlGLgp3XA&amp;ust=13915205989409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hape 58"/>
          <p:cNvSpPr txBox="1">
            <a:spLocks noGrp="1"/>
          </p:cNvSpPr>
          <p:nvPr>
            <p:ph type="ctrTitle"/>
          </p:nvPr>
        </p:nvSpPr>
        <p:spPr>
          <a:xfrm>
            <a:off x="339725" y="1395413"/>
            <a:ext cx="8502650" cy="1470025"/>
          </a:xfrm>
        </p:spPr>
        <p:txBody>
          <a:bodyPr/>
          <a:lstStyle/>
          <a:p>
            <a:pPr algn="ctr" eaLnBrk="1" hangingPunct="1">
              <a:spcBef>
                <a:spcPct val="0"/>
              </a:spcBef>
              <a:buSzTx/>
              <a:buFont typeface="Georgia" pitchFamily="18" charset="0"/>
              <a:buNone/>
            </a:pPr>
            <a:r>
              <a:rPr lang="en-US" smtClean="0">
                <a:latin typeface="Georgia" pitchFamily="18" charset="0"/>
                <a:cs typeface="Arial" charset="0"/>
                <a:sym typeface="Comic Sans MS" pitchFamily="66" charset="0"/>
              </a:rPr>
              <a:t>Medieval vs. Renaissance</a:t>
            </a:r>
            <a:br>
              <a:rPr lang="en-US" smtClean="0">
                <a:latin typeface="Georgia" pitchFamily="18" charset="0"/>
                <a:cs typeface="Arial" charset="0"/>
                <a:sym typeface="Comic Sans MS" pitchFamily="66" charset="0"/>
              </a:rPr>
            </a:br>
            <a:r>
              <a:rPr lang="en-US" smtClean="0">
                <a:latin typeface="Georgia" pitchFamily="18" charset="0"/>
                <a:cs typeface="Arial" charset="0"/>
                <a:sym typeface="Comic Sans MS" pitchFamily="66" charset="0"/>
              </a:rPr>
              <a:t>Art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txBox="1">
            <a:spLocks noGrp="1"/>
          </p:cNvSpPr>
          <p:nvPr>
            <p:ph type="title"/>
          </p:nvPr>
        </p:nvSpPr>
        <p:spPr>
          <a:xfrm>
            <a:off x="457200" y="274638"/>
            <a:ext cx="8229600" cy="1143000"/>
          </a:xfrm>
        </p:spPr>
        <p:txBody>
          <a:bodyPr/>
          <a:lstStyle/>
          <a:p>
            <a:pPr indent="279400" eaLnBrk="1" hangingPunct="1">
              <a:spcBef>
                <a:spcPct val="0"/>
              </a:spcBef>
              <a:buSzTx/>
              <a:buFont typeface="Georgia" pitchFamily="18" charset="0"/>
              <a:buNone/>
            </a:pPr>
            <a:r>
              <a:rPr lang="en-US" sz="2800" smtClean="0">
                <a:latin typeface="Georgia" pitchFamily="18" charset="0"/>
                <a:cs typeface="Arial" charset="0"/>
                <a:sym typeface="Georgia" pitchFamily="18" charset="0"/>
              </a:rPr>
              <a:t> Slide 6: David &amp; Goliath II</a:t>
            </a:r>
            <a:br>
              <a:rPr lang="en-US" sz="2800" smtClean="0">
                <a:latin typeface="Georgia" pitchFamily="18" charset="0"/>
                <a:cs typeface="Arial" charset="0"/>
                <a:sym typeface="Georgia" pitchFamily="18" charset="0"/>
              </a:rPr>
            </a:br>
            <a:r>
              <a:rPr lang="en-US" sz="2800" smtClean="0">
                <a:latin typeface="Georgia" pitchFamily="18" charset="0"/>
                <a:cs typeface="Arial" charset="0"/>
                <a:sym typeface="Georgia" pitchFamily="18" charset="0"/>
              </a:rPr>
              <a:t>David &amp; Goliath II</a:t>
            </a:r>
            <a:br>
              <a:rPr lang="en-US" sz="2800" smtClean="0">
                <a:latin typeface="Georgia" pitchFamily="18" charset="0"/>
                <a:cs typeface="Arial" charset="0"/>
                <a:sym typeface="Georgia" pitchFamily="18" charset="0"/>
              </a:rPr>
            </a:br>
            <a:r>
              <a:rPr lang="en-US" sz="2800" u="sng" smtClean="0">
                <a:latin typeface="Georgia" pitchFamily="18" charset="0"/>
                <a:cs typeface="Arial" charset="0"/>
                <a:sym typeface="Georgia" pitchFamily="18" charset="0"/>
              </a:rPr>
              <a:t>Middle</a:t>
            </a:r>
            <a:r>
              <a:rPr lang="en-US" sz="2800" smtClean="0">
                <a:latin typeface="Georgia" pitchFamily="18" charset="0"/>
                <a:cs typeface="Arial" charset="0"/>
                <a:sym typeface="Georgia" pitchFamily="18" charset="0"/>
              </a:rPr>
              <a:t> </a:t>
            </a:r>
            <a:r>
              <a:rPr lang="en-US" sz="2800" u="sng" smtClean="0">
                <a:latin typeface="Georgia" pitchFamily="18" charset="0"/>
                <a:cs typeface="Arial" charset="0"/>
                <a:sym typeface="Georgia" pitchFamily="18" charset="0"/>
              </a:rPr>
              <a:t>Ages:(David is </a:t>
            </a:r>
            <a:r>
              <a:rPr lang="en-US" sz="2800" smtClean="0">
                <a:latin typeface="Georgia" pitchFamily="18" charset="0"/>
                <a:cs typeface="Arial" charset="0"/>
                <a:sym typeface="Georgia" pitchFamily="18" charset="0"/>
              </a:rPr>
              <a:t>in       Michelangelo’s David</a:t>
            </a:r>
            <a:br>
              <a:rPr lang="en-US" sz="2800" smtClean="0">
                <a:latin typeface="Georgia" pitchFamily="18" charset="0"/>
                <a:cs typeface="Arial" charset="0"/>
                <a:sym typeface="Georgia" pitchFamily="18" charset="0"/>
              </a:rPr>
            </a:br>
            <a:r>
              <a:rPr lang="en-US" sz="2800" smtClean="0">
                <a:latin typeface="Georgia" pitchFamily="18" charset="0"/>
                <a:cs typeface="Arial" charset="0"/>
                <a:sym typeface="Georgia" pitchFamily="18" charset="0"/>
              </a:rPr>
              <a:t>the middle)                                </a:t>
            </a:r>
            <a:r>
              <a:rPr lang="en-US" sz="2800" u="sng" smtClean="0">
                <a:latin typeface="Georgia" pitchFamily="18" charset="0"/>
                <a:cs typeface="Arial" charset="0"/>
                <a:sym typeface="Georgia" pitchFamily="18" charset="0"/>
              </a:rPr>
              <a:t>of the Renaissace</a:t>
            </a:r>
            <a:r>
              <a:rPr lang="en-US" sz="2800" smtClean="0">
                <a:latin typeface="Georgia" pitchFamily="18" charset="0"/>
                <a:cs typeface="Arial" charset="0"/>
                <a:sym typeface="Georgia" pitchFamily="18" charset="0"/>
              </a:rPr>
              <a:t/>
            </a:r>
            <a:br>
              <a:rPr lang="en-US" sz="2800" smtClean="0">
                <a:latin typeface="Georgia" pitchFamily="18" charset="0"/>
                <a:cs typeface="Arial" charset="0"/>
                <a:sym typeface="Georgia" pitchFamily="18" charset="0"/>
              </a:rPr>
            </a:br>
            <a:r>
              <a:rPr lang="en-US" sz="2800" smtClean="0">
                <a:latin typeface="Georgia" pitchFamily="18" charset="0"/>
                <a:cs typeface="Arial" charset="0"/>
                <a:sym typeface="Georgia" pitchFamily="18" charset="0"/>
              </a:rPr>
              <a:t>                                               </a:t>
            </a:r>
            <a:endParaRPr lang="en-US" sz="2800" u="sng" smtClean="0">
              <a:latin typeface="Georgia" pitchFamily="18" charset="0"/>
              <a:cs typeface="Arial" charset="0"/>
              <a:sym typeface="Georgia" pitchFamily="18" charset="0"/>
            </a:endParaRPr>
          </a:p>
        </p:txBody>
      </p:sp>
      <p:sp>
        <p:nvSpPr>
          <p:cNvPr id="27650" name="Text Placeholder 4"/>
          <p:cNvSpPr txBox="1">
            <a:spLocks noGrp="1"/>
          </p:cNvSpPr>
          <p:nvPr>
            <p:ph type="body" idx="1"/>
          </p:nvPr>
        </p:nvSpPr>
        <p:spPr>
          <a:xfrm>
            <a:off x="457200" y="1600200"/>
            <a:ext cx="4038600" cy="4356100"/>
          </a:xfrm>
        </p:spPr>
        <p:txBody>
          <a:bodyPr/>
          <a:lstStyle/>
          <a:p>
            <a:pPr marL="342900" indent="-342900" eaLnBrk="1" hangingPunct="1">
              <a:buClr>
                <a:srgbClr val="E9E0C9"/>
              </a:buClr>
              <a:buSzPct val="167000"/>
            </a:pPr>
            <a:endParaRPr lang="en-US" smtClean="0">
              <a:solidFill>
                <a:srgbClr val="E9E0C9"/>
              </a:solidFill>
              <a:latin typeface="Georgia" pitchFamily="18" charset="0"/>
              <a:cs typeface="Arial" charset="0"/>
              <a:sym typeface="Georgia" pitchFamily="18" charset="0"/>
            </a:endParaRPr>
          </a:p>
        </p:txBody>
      </p:sp>
      <p:sp>
        <p:nvSpPr>
          <p:cNvPr id="27651" name="Text Placeholder 5"/>
          <p:cNvSpPr txBox="1">
            <a:spLocks noGrp="1"/>
          </p:cNvSpPr>
          <p:nvPr>
            <p:ph type="body" idx="2"/>
          </p:nvPr>
        </p:nvSpPr>
        <p:spPr>
          <a:xfrm>
            <a:off x="4648200" y="1600200"/>
            <a:ext cx="4038600" cy="4356100"/>
          </a:xfrm>
        </p:spPr>
        <p:txBody>
          <a:bodyPr/>
          <a:lstStyle/>
          <a:p>
            <a:pPr marL="342900" indent="-342900" eaLnBrk="1" hangingPunct="1">
              <a:buClr>
                <a:srgbClr val="E9E0C9"/>
              </a:buClr>
              <a:buSzPct val="167000"/>
            </a:pPr>
            <a:endParaRPr lang="en-US" smtClean="0">
              <a:solidFill>
                <a:srgbClr val="E9E0C9"/>
              </a:solidFill>
              <a:latin typeface="Georgia" pitchFamily="18" charset="0"/>
              <a:cs typeface="Arial" charset="0"/>
              <a:sym typeface="Georgia" pitchFamily="18" charset="0"/>
            </a:endParaRPr>
          </a:p>
        </p:txBody>
      </p:sp>
      <p:pic>
        <p:nvPicPr>
          <p:cNvPr id="27652" name="Picture 6" descr="https://encrypted-tbn3.gstatic.com/images?q=tbn:ANd9GcSfvVnPy4PxVdv4LrHoC_mpPEvfzBw5D8mStjMg3Zwl8RB_qXqT">
            <a:hlinkClick r:id="rId2"/>
          </p:cNvPr>
          <p:cNvPicPr>
            <a:picLocks noChangeAspect="1" noChangeArrowheads="1"/>
          </p:cNvPicPr>
          <p:nvPr/>
        </p:nvPicPr>
        <p:blipFill>
          <a:blip r:embed="rId3"/>
          <a:srcRect/>
          <a:stretch>
            <a:fillRect/>
          </a:stretch>
        </p:blipFill>
        <p:spPr bwMode="auto">
          <a:xfrm>
            <a:off x="296863" y="1903413"/>
            <a:ext cx="4041775" cy="3743325"/>
          </a:xfrm>
          <a:prstGeom prst="rect">
            <a:avLst/>
          </a:prstGeom>
          <a:noFill/>
          <a:ln w="9525">
            <a:noFill/>
            <a:miter lim="800000"/>
            <a:headEnd/>
            <a:tailEnd/>
          </a:ln>
        </p:spPr>
      </p:pic>
      <p:pic>
        <p:nvPicPr>
          <p:cNvPr id="27653" name="Content Placeholder 5" descr="http://www.econ.ohio-state.edu/jhm/arch/david/David_von_Michelangelo.jpg"/>
          <p:cNvPicPr>
            <a:picLocks noGrp="1"/>
          </p:cNvPicPr>
          <p:nvPr>
            <p:ph idx="1"/>
          </p:nvPr>
        </p:nvPicPr>
        <p:blipFill>
          <a:blip r:embed="rId4"/>
          <a:srcRect/>
          <a:stretch>
            <a:fillRect/>
          </a:stretch>
        </p:blipFill>
        <p:spPr>
          <a:xfrm>
            <a:off x="4648200" y="1685925"/>
            <a:ext cx="4283075" cy="435133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indent="279400" eaLnBrk="1" fontAlgn="auto" hangingPunct="1">
              <a:spcBef>
                <a:spcPts val="0"/>
              </a:spcBef>
              <a:spcAft>
                <a:spcPts val="0"/>
              </a:spcAft>
              <a:buClr>
                <a:schemeClr val="accent2"/>
              </a:buClr>
              <a:buSzPct val="100000"/>
              <a:buFont typeface="Georgia"/>
              <a:buNone/>
              <a:defRPr/>
            </a:pPr>
            <a:r>
              <a:rPr lang="en-US" sz="3600" dirty="0" smtClean="0">
                <a:solidFill>
                  <a:schemeClr val="accent2"/>
                </a:solidFill>
                <a:latin typeface="Georgia"/>
                <a:ea typeface="Georgia"/>
                <a:cs typeface="Georgia"/>
                <a:sym typeface="Georgia"/>
              </a:rPr>
              <a:t> Slide 8: Mary and Baby Jesus</a:t>
            </a:r>
            <a:r>
              <a:rPr lang="en-US" sz="4400" dirty="0" smtClean="0">
                <a:solidFill>
                  <a:schemeClr val="accent2"/>
                </a:solidFill>
                <a:latin typeface="Georgia"/>
                <a:ea typeface="Georgia"/>
                <a:cs typeface="Georgia"/>
                <a:sym typeface="Georgia"/>
              </a:rPr>
              <a:t/>
            </a:r>
            <a:br>
              <a:rPr lang="en-US" sz="4400" dirty="0" smtClean="0">
                <a:solidFill>
                  <a:schemeClr val="accent2"/>
                </a:solidFill>
                <a:latin typeface="Georgia"/>
                <a:ea typeface="Georgia"/>
                <a:cs typeface="Georgia"/>
                <a:sym typeface="Georgia"/>
              </a:rPr>
            </a:br>
            <a:r>
              <a:rPr lang="en-US" sz="3100" u="sng" dirty="0" smtClean="0">
                <a:solidFill>
                  <a:schemeClr val="accent2"/>
                </a:solidFill>
                <a:latin typeface="Georgia"/>
                <a:ea typeface="Georgia"/>
                <a:cs typeface="Georgia"/>
                <a:sym typeface="Georgia"/>
              </a:rPr>
              <a:t>Middle Ages</a:t>
            </a:r>
            <a:r>
              <a:rPr lang="en-US" sz="3100" dirty="0" smtClean="0">
                <a:solidFill>
                  <a:schemeClr val="accent2"/>
                </a:solidFill>
                <a:latin typeface="Georgia"/>
                <a:ea typeface="Georgia"/>
                <a:cs typeface="Georgia"/>
                <a:sym typeface="Georgia"/>
              </a:rPr>
              <a:t>                         </a:t>
            </a:r>
            <a:r>
              <a:rPr lang="en-US" sz="3100" u="sng" dirty="0" smtClean="0">
                <a:solidFill>
                  <a:schemeClr val="accent2"/>
                </a:solidFill>
                <a:latin typeface="Georgia"/>
                <a:ea typeface="Georgia"/>
                <a:cs typeface="Georgia"/>
                <a:sym typeface="Georgia"/>
              </a:rPr>
              <a:t>Renaissance</a:t>
            </a:r>
            <a:r>
              <a:rPr lang="en-US" sz="4400" u="sng" dirty="0" smtClean="0">
                <a:solidFill>
                  <a:schemeClr val="accent2"/>
                </a:solidFill>
                <a:latin typeface="Georgia"/>
                <a:ea typeface="Georgia"/>
                <a:cs typeface="Georgia"/>
                <a:sym typeface="Georgia"/>
              </a:rPr>
              <a:t> </a:t>
            </a:r>
            <a:endParaRPr lang="en-US" sz="4400" dirty="0">
              <a:solidFill>
                <a:schemeClr val="accent2"/>
              </a:solidFill>
              <a:latin typeface="Georgia"/>
              <a:ea typeface="Georgia"/>
              <a:cs typeface="Georgia"/>
              <a:sym typeface="Georgia"/>
            </a:endParaRPr>
          </a:p>
        </p:txBody>
      </p:sp>
      <p:pic>
        <p:nvPicPr>
          <p:cNvPr id="28674" name="Content Placeholder 6" descr="http://www.artsconnected.org/media/6d/61/9d5b490ee7bc4e6ac888afa2e905/1024/768/3533.jpg"/>
          <p:cNvPicPr>
            <a:picLocks noGrp="1"/>
          </p:cNvPicPr>
          <p:nvPr>
            <p:ph sz="half" idx="1"/>
          </p:nvPr>
        </p:nvPicPr>
        <p:blipFill>
          <a:blip r:embed="rId3"/>
          <a:srcRect/>
          <a:stretch>
            <a:fillRect/>
          </a:stretch>
        </p:blipFill>
        <p:spPr>
          <a:xfrm>
            <a:off x="744538" y="1895475"/>
            <a:ext cx="3240087" cy="4525963"/>
          </a:xfrm>
        </p:spPr>
      </p:pic>
      <p:pic>
        <p:nvPicPr>
          <p:cNvPr id="28675" name="Content Placeholder 7" descr="http://static.letsbuyit.com/filer/images/uk/products/original/70/45/mary-with-jesus-saint-joseph-and-saint-catherine-of-alexandria-by-cesare-da-sesto.jpeg"/>
          <p:cNvPicPr>
            <a:picLocks noGrp="1"/>
          </p:cNvPicPr>
          <p:nvPr>
            <p:ph sz="half" idx="2"/>
          </p:nvPr>
        </p:nvPicPr>
        <p:blipFill>
          <a:blip r:embed="rId4"/>
          <a:srcRect/>
          <a:stretch>
            <a:fillRect/>
          </a:stretch>
        </p:blipFill>
        <p:spPr>
          <a:xfrm>
            <a:off x="4511675" y="1990725"/>
            <a:ext cx="4043363" cy="42576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51"/>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Who were some famous Renaissance artists?</a:t>
            </a:r>
          </a:p>
        </p:txBody>
      </p:sp>
      <p:sp>
        <p:nvSpPr>
          <p:cNvPr id="38914" name="Shape 152"/>
          <p:cNvSpPr txBox="1">
            <a:spLocks noGrp="1"/>
          </p:cNvSpPr>
          <p:nvPr>
            <p:ph type="body" idx="1"/>
          </p:nvPr>
        </p:nvSpPr>
        <p:spPr>
          <a:xfrm>
            <a:off x="265113" y="1600200"/>
            <a:ext cx="8651875" cy="4356100"/>
          </a:xfrm>
        </p:spPr>
        <p:txBody>
          <a:bodyPr/>
          <a:lstStyle/>
          <a:p>
            <a:pPr eaLnBrk="1" hangingPunct="1">
              <a:spcBef>
                <a:spcPct val="0"/>
              </a:spcBef>
              <a:buClr>
                <a:srgbClr val="E9E0C9"/>
              </a:buClr>
              <a:buSzPct val="167000"/>
              <a:buFontTx/>
              <a:buNone/>
            </a:pPr>
            <a:r>
              <a:rPr lang="en-US" smtClean="0">
                <a:solidFill>
                  <a:srgbClr val="E9E0C9"/>
                </a:solidFill>
                <a:latin typeface="Georgia" pitchFamily="18" charset="0"/>
                <a:cs typeface="Arial" charset="0"/>
                <a:sym typeface="Georgia" pitchFamily="18" charset="0"/>
              </a:rPr>
              <a:t>-Leonardo da Vinci </a:t>
            </a:r>
          </a:p>
          <a:p>
            <a:pPr eaLnBrk="1" hangingPunct="1">
              <a:spcBef>
                <a:spcPct val="0"/>
              </a:spcBef>
              <a:buClr>
                <a:srgbClr val="E9E0C9"/>
              </a:buClr>
              <a:buSzPct val="167000"/>
              <a:buFontTx/>
              <a:buChar char="•"/>
            </a:pPr>
            <a:endParaRPr lang="en-US" smtClean="0">
              <a:solidFill>
                <a:srgbClr val="E9E0C9"/>
              </a:solidFill>
              <a:latin typeface="Georgia" pitchFamily="18" charset="0"/>
              <a:cs typeface="Arial" charset="0"/>
              <a:sym typeface="Georgia" pitchFamily="18" charset="0"/>
            </a:endParaRPr>
          </a:p>
        </p:txBody>
      </p:sp>
      <p:sp>
        <p:nvSpPr>
          <p:cNvPr id="38915" name="Shape 153"/>
          <p:cNvSpPr>
            <a:spLocks noChangeArrowheads="1"/>
          </p:cNvSpPr>
          <p:nvPr/>
        </p:nvSpPr>
        <p:spPr bwMode="auto">
          <a:xfrm>
            <a:off x="3109913" y="2287588"/>
            <a:ext cx="2617787" cy="3973512"/>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38916" name="Shape 154"/>
          <p:cNvSpPr>
            <a:spLocks noChangeArrowheads="1"/>
          </p:cNvSpPr>
          <p:nvPr/>
        </p:nvSpPr>
        <p:spPr bwMode="auto">
          <a:xfrm rot="-746011">
            <a:off x="473075" y="2495550"/>
            <a:ext cx="1271588" cy="1211263"/>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59"/>
          <p:cNvSpPr txBox="1">
            <a:spLocks noGrp="1"/>
          </p:cNvSpPr>
          <p:nvPr>
            <p:ph type="body" idx="1"/>
          </p:nvPr>
        </p:nvSpPr>
        <p:spPr>
          <a:xfrm>
            <a:off x="457200" y="735013"/>
            <a:ext cx="8229600" cy="5221287"/>
          </a:xfrm>
        </p:spPr>
        <p:txBody>
          <a:bodyPr/>
          <a:lstStyle/>
          <a:p>
            <a:pPr eaLnBrk="1" hangingPunct="1">
              <a:spcBef>
                <a:spcPct val="0"/>
              </a:spcBef>
              <a:buClr>
                <a:srgbClr val="E9E0C9"/>
              </a:buClr>
              <a:buSzPct val="167000"/>
              <a:buFontTx/>
              <a:buNone/>
            </a:pPr>
            <a:r>
              <a:rPr lang="en-US" smtClean="0">
                <a:solidFill>
                  <a:srgbClr val="E9E0C9"/>
                </a:solidFill>
                <a:latin typeface="Georgia" pitchFamily="18" charset="0"/>
                <a:cs typeface="Arial" charset="0"/>
                <a:sym typeface="Georgia" pitchFamily="18" charset="0"/>
              </a:rPr>
              <a:t>-Raphael Sanzio</a:t>
            </a:r>
          </a:p>
        </p:txBody>
      </p:sp>
      <p:sp>
        <p:nvSpPr>
          <p:cNvPr id="40962" name="Shape 160"/>
          <p:cNvSpPr>
            <a:spLocks noChangeArrowheads="1"/>
          </p:cNvSpPr>
          <p:nvPr/>
        </p:nvSpPr>
        <p:spPr bwMode="auto">
          <a:xfrm rot="-1365708">
            <a:off x="693738" y="1687513"/>
            <a:ext cx="1636712" cy="1554162"/>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40963" name="Shape 161"/>
          <p:cNvSpPr>
            <a:spLocks noChangeArrowheads="1"/>
          </p:cNvSpPr>
          <p:nvPr/>
        </p:nvSpPr>
        <p:spPr bwMode="auto">
          <a:xfrm>
            <a:off x="3906838" y="879475"/>
            <a:ext cx="3559175" cy="4759325"/>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166"/>
          <p:cNvSpPr txBox="1">
            <a:spLocks noGrp="1"/>
          </p:cNvSpPr>
          <p:nvPr>
            <p:ph type="body" idx="1"/>
          </p:nvPr>
        </p:nvSpPr>
        <p:spPr>
          <a:xfrm>
            <a:off x="457200" y="715963"/>
            <a:ext cx="8229600" cy="5240337"/>
          </a:xfrm>
        </p:spPr>
        <p:txBody>
          <a:bodyPr/>
          <a:lstStyle/>
          <a:p>
            <a:pPr eaLnBrk="1" hangingPunct="1">
              <a:spcBef>
                <a:spcPct val="0"/>
              </a:spcBef>
              <a:buClr>
                <a:srgbClr val="E9E0C9"/>
              </a:buClr>
              <a:buSzPct val="167000"/>
              <a:buFontTx/>
              <a:buNone/>
            </a:pPr>
            <a:r>
              <a:rPr lang="en-US" smtClean="0">
                <a:solidFill>
                  <a:srgbClr val="E9E0C9"/>
                </a:solidFill>
                <a:latin typeface="Georgia" pitchFamily="18" charset="0"/>
                <a:cs typeface="Arial" charset="0"/>
                <a:sym typeface="Georgia" pitchFamily="18" charset="0"/>
              </a:rPr>
              <a:t>-Michelangelo</a:t>
            </a:r>
          </a:p>
        </p:txBody>
      </p:sp>
      <p:sp>
        <p:nvSpPr>
          <p:cNvPr id="43010" name="Shape 167"/>
          <p:cNvSpPr>
            <a:spLocks noChangeArrowheads="1"/>
          </p:cNvSpPr>
          <p:nvPr/>
        </p:nvSpPr>
        <p:spPr bwMode="auto">
          <a:xfrm rot="-1811332">
            <a:off x="750888" y="1838325"/>
            <a:ext cx="1846262" cy="16637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43011" name="Shape 168"/>
          <p:cNvSpPr>
            <a:spLocks noChangeArrowheads="1"/>
          </p:cNvSpPr>
          <p:nvPr/>
        </p:nvSpPr>
        <p:spPr bwMode="auto">
          <a:xfrm>
            <a:off x="3530600" y="2038350"/>
            <a:ext cx="4522788" cy="3414713"/>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hape 173"/>
          <p:cNvSpPr txBox="1">
            <a:spLocks noGrp="1"/>
          </p:cNvSpPr>
          <p:nvPr>
            <p:ph type="body" idx="1"/>
          </p:nvPr>
        </p:nvSpPr>
        <p:spPr>
          <a:xfrm>
            <a:off x="457200" y="639763"/>
            <a:ext cx="8229600" cy="5316537"/>
          </a:xfrm>
        </p:spPr>
        <p:txBody>
          <a:bodyPr/>
          <a:lstStyle/>
          <a:p>
            <a:pPr eaLnBrk="1" hangingPunct="1">
              <a:spcBef>
                <a:spcPct val="0"/>
              </a:spcBef>
              <a:buClr>
                <a:srgbClr val="E9E0C9"/>
              </a:buClr>
              <a:buSzPct val="167000"/>
              <a:buFontTx/>
              <a:buNone/>
            </a:pPr>
            <a:r>
              <a:rPr lang="en-US" smtClean="0">
                <a:solidFill>
                  <a:srgbClr val="E9E0C9"/>
                </a:solidFill>
                <a:latin typeface="Georgia" pitchFamily="18" charset="0"/>
                <a:cs typeface="Arial" charset="0"/>
                <a:sym typeface="Georgia" pitchFamily="18" charset="0"/>
              </a:rPr>
              <a:t>-Donatello</a:t>
            </a:r>
          </a:p>
        </p:txBody>
      </p:sp>
      <p:sp>
        <p:nvSpPr>
          <p:cNvPr id="45058" name="Shape 174"/>
          <p:cNvSpPr>
            <a:spLocks noChangeArrowheads="1"/>
          </p:cNvSpPr>
          <p:nvPr/>
        </p:nvSpPr>
        <p:spPr bwMode="auto">
          <a:xfrm rot="-1117323">
            <a:off x="669925" y="1670050"/>
            <a:ext cx="1739900" cy="1616075"/>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45059" name="Shape 175"/>
          <p:cNvSpPr>
            <a:spLocks noChangeArrowheads="1"/>
          </p:cNvSpPr>
          <p:nvPr/>
        </p:nvSpPr>
        <p:spPr bwMode="auto">
          <a:xfrm>
            <a:off x="3370263" y="776288"/>
            <a:ext cx="3441700" cy="4940300"/>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txBox="1">
            <a:spLocks noGrp="1"/>
          </p:cNvSpPr>
          <p:nvPr>
            <p:ph type="title"/>
          </p:nvPr>
        </p:nvSpPr>
        <p:spPr>
          <a:xfrm>
            <a:off x="457200" y="274638"/>
            <a:ext cx="8229600" cy="1143000"/>
          </a:xfrm>
        </p:spPr>
        <p:txBody>
          <a:bodyPr/>
          <a:lstStyle/>
          <a:p>
            <a:pPr indent="279400" eaLnBrk="1" hangingPunct="1">
              <a:spcBef>
                <a:spcPct val="0"/>
              </a:spcBef>
              <a:buSzTx/>
              <a:buFont typeface="Georgia" pitchFamily="18" charset="0"/>
              <a:buNone/>
            </a:pPr>
            <a:r>
              <a:rPr lang="en-US" smtClean="0">
                <a:latin typeface="Georgia" pitchFamily="18" charset="0"/>
                <a:cs typeface="Arial" charset="0"/>
                <a:sym typeface="Georgia" pitchFamily="18" charset="0"/>
              </a:rPr>
              <a:t>Medieval and Renaissance Art</a:t>
            </a:r>
          </a:p>
        </p:txBody>
      </p:sp>
      <p:sp>
        <p:nvSpPr>
          <p:cNvPr id="3" name="Text Placeholder 2"/>
          <p:cNvSpPr>
            <a:spLocks noGrp="1"/>
          </p:cNvSpPr>
          <p:nvPr>
            <p:ph type="body" idx="1"/>
          </p:nvPr>
        </p:nvSpPr>
        <p:spPr>
          <a:xfrm>
            <a:off x="457200" y="1600200"/>
            <a:ext cx="4038600" cy="4356100"/>
          </a:xfrm>
        </p:spPr>
        <p:txBody>
          <a:bodyPr/>
          <a:lstStyle/>
          <a:p>
            <a:pPr marL="342900" indent="-342900" eaLnBrk="1" fontAlgn="auto" hangingPunct="1">
              <a:spcBef>
                <a:spcPts val="0"/>
              </a:spcBef>
              <a:spcAft>
                <a:spcPts val="0"/>
              </a:spcAft>
              <a:buClr>
                <a:schemeClr val="lt2"/>
              </a:buClr>
              <a:buSzPct val="166666"/>
              <a:buFont typeface="Arial" pitchFamily="34" charset="0"/>
              <a:buChar char="•"/>
              <a:defRPr/>
            </a:pPr>
            <a:r>
              <a:rPr lang="en-US" sz="1800" dirty="0" smtClean="0">
                <a:latin typeface="Georgia"/>
                <a:ea typeface="Georgia"/>
                <a:cs typeface="Georgia"/>
                <a:sym typeface="Georgia"/>
              </a:rPr>
              <a:t>Much of the art of the Middle Ages reflects religious values. In general, medieval art developed themes of faith and religious spirituality, rather than of human individuality. </a:t>
            </a:r>
          </a:p>
          <a:p>
            <a:pPr eaLnBrk="1" fontAlgn="auto" hangingPunct="1">
              <a:spcBef>
                <a:spcPts val="0"/>
              </a:spcBef>
              <a:spcAft>
                <a:spcPts val="0"/>
              </a:spcAft>
              <a:buClr>
                <a:schemeClr val="lt2"/>
              </a:buClr>
              <a:buSzPct val="166666"/>
              <a:buFont typeface="Arial"/>
              <a:buNone/>
              <a:defRPr/>
            </a:pPr>
            <a:endParaRPr lang="en-US" sz="1800" dirty="0" smtClean="0">
              <a:latin typeface="Georgia"/>
              <a:ea typeface="Georgia"/>
              <a:cs typeface="Georgia"/>
              <a:sym typeface="Georgia"/>
            </a:endParaRPr>
          </a:p>
          <a:p>
            <a:pPr marL="342900" indent="-342900" eaLnBrk="1" fontAlgn="auto" hangingPunct="1">
              <a:spcBef>
                <a:spcPts val="0"/>
              </a:spcBef>
              <a:spcAft>
                <a:spcPts val="0"/>
              </a:spcAft>
              <a:buClr>
                <a:schemeClr val="lt2"/>
              </a:buClr>
              <a:buSzPct val="166666"/>
              <a:buFont typeface="Arial" pitchFamily="34" charset="0"/>
              <a:buChar char="•"/>
              <a:defRPr/>
            </a:pPr>
            <a:r>
              <a:rPr lang="en-US" sz="1800" dirty="0" smtClean="0">
                <a:latin typeface="Georgia"/>
                <a:ea typeface="Georgia"/>
                <a:cs typeface="Georgia"/>
                <a:sym typeface="Georgia"/>
              </a:rPr>
              <a:t>Renaissance  art combined religious themes with the humanistic values. As humanity became the center of life on earth, artists placed realistic human beings at the center of their works. </a:t>
            </a:r>
            <a:endParaRPr lang="en-US" sz="1800" dirty="0">
              <a:latin typeface="Georgia"/>
              <a:ea typeface="Georgia"/>
              <a:cs typeface="Georgia"/>
              <a:sym typeface="Georgia"/>
            </a:endParaRPr>
          </a:p>
        </p:txBody>
      </p:sp>
      <p:sp>
        <p:nvSpPr>
          <p:cNvPr id="12291" name="Text Placeholder 3"/>
          <p:cNvSpPr txBox="1">
            <a:spLocks noGrp="1"/>
          </p:cNvSpPr>
          <p:nvPr>
            <p:ph type="body" idx="2"/>
          </p:nvPr>
        </p:nvSpPr>
        <p:spPr>
          <a:xfrm>
            <a:off x="4648200" y="1900238"/>
            <a:ext cx="4038600" cy="4056062"/>
          </a:xfrm>
        </p:spPr>
        <p:txBody>
          <a:bodyPr/>
          <a:lstStyle/>
          <a:p>
            <a:pPr marL="342900" indent="-342900" eaLnBrk="1" hangingPunct="1">
              <a:buClr>
                <a:srgbClr val="E9E0C9"/>
              </a:buClr>
              <a:buSzPct val="167000"/>
            </a:pPr>
            <a:r>
              <a:rPr lang="en-US" sz="1400" smtClean="0">
                <a:solidFill>
                  <a:srgbClr val="E9E0C9"/>
                </a:solidFill>
                <a:latin typeface="Georgia" pitchFamily="18" charset="0"/>
                <a:cs typeface="Arial" charset="0"/>
                <a:sym typeface="Georgia" pitchFamily="18" charset="0"/>
              </a:rPr>
              <a:t>Michelangelo’s  </a:t>
            </a:r>
            <a:r>
              <a:rPr lang="en-US" sz="1400" i="1" u="sng" smtClean="0">
                <a:solidFill>
                  <a:srgbClr val="E9E0C9"/>
                </a:solidFill>
                <a:latin typeface="Georgia" pitchFamily="18" charset="0"/>
                <a:cs typeface="Arial" charset="0"/>
                <a:sym typeface="Georgia" pitchFamily="18" charset="0"/>
              </a:rPr>
              <a:t>Creation</a:t>
            </a:r>
            <a:r>
              <a:rPr lang="en-US" sz="1400" smtClean="0">
                <a:solidFill>
                  <a:srgbClr val="E9E0C9"/>
                </a:solidFill>
                <a:latin typeface="Georgia" pitchFamily="18" charset="0"/>
                <a:cs typeface="Arial" charset="0"/>
                <a:sym typeface="Georgia" pitchFamily="18" charset="0"/>
              </a:rPr>
              <a:t>  located on the roof of  the Sistine Chapel.</a:t>
            </a:r>
          </a:p>
        </p:txBody>
      </p:sp>
      <p:pic>
        <p:nvPicPr>
          <p:cNvPr id="12292" name="Content Placeholder 3" descr="http://www.artchive.com/artchive/m/michelangelo/creation.jpg"/>
          <p:cNvPicPr>
            <a:picLocks noGrp="1"/>
          </p:cNvPicPr>
          <p:nvPr>
            <p:ph idx="1"/>
          </p:nvPr>
        </p:nvPicPr>
        <p:blipFill>
          <a:blip r:embed="rId2"/>
          <a:srcRect/>
          <a:stretch>
            <a:fillRect/>
          </a:stretch>
        </p:blipFill>
        <p:spPr>
          <a:xfrm>
            <a:off x="4648200" y="2620963"/>
            <a:ext cx="3892550" cy="30686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70"/>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Comic Sans MS" pitchFamily="66" charset="0"/>
              </a:rPr>
              <a:t>Directions:</a:t>
            </a:r>
          </a:p>
        </p:txBody>
      </p:sp>
      <p:sp>
        <p:nvSpPr>
          <p:cNvPr id="13314" name="Shape 71"/>
          <p:cNvSpPr txBox="1">
            <a:spLocks noGrp="1"/>
          </p:cNvSpPr>
          <p:nvPr>
            <p:ph type="body" idx="1"/>
          </p:nvPr>
        </p:nvSpPr>
        <p:spPr>
          <a:xfrm>
            <a:off x="182563" y="1600200"/>
            <a:ext cx="8229600" cy="4356100"/>
          </a:xfrm>
        </p:spPr>
        <p:txBody>
          <a:bodyPr/>
          <a:lstStyle/>
          <a:p>
            <a:pPr>
              <a:spcBef>
                <a:spcPct val="0"/>
              </a:spcBef>
              <a:buClrTx/>
              <a:buSzTx/>
              <a:buFontTx/>
              <a:buNone/>
            </a:pPr>
            <a:r>
              <a:rPr lang="en-US" sz="1800" b="1" smtClean="0">
                <a:solidFill>
                  <a:schemeClr val="tx2"/>
                </a:solidFill>
                <a:latin typeface="Arial" charset="0"/>
                <a:cs typeface="Arial" charset="0"/>
                <a:sym typeface="Comic Sans MS" pitchFamily="66" charset="0"/>
              </a:rPr>
              <a:t>	The following slides will each contain a piece of artwork from the Middle Ages and the Renaissance.  On your provided handout, record the differences you see in the paintings, or, in other words, compare the paintings on each slide.</a:t>
            </a:r>
          </a:p>
          <a:p>
            <a:pPr>
              <a:spcBef>
                <a:spcPct val="0"/>
              </a:spcBef>
              <a:buClrTx/>
              <a:buSzTx/>
              <a:buFontTx/>
              <a:buNone/>
            </a:pPr>
            <a:endParaRPr lang="en-US" sz="1800" b="1" smtClean="0">
              <a:solidFill>
                <a:schemeClr val="tx2"/>
              </a:solidFill>
              <a:latin typeface="Arial" charset="0"/>
              <a:cs typeface="Arial" charset="0"/>
              <a:sym typeface="Comic Sans MS" pitchFamily="66" charset="0"/>
            </a:endParaRPr>
          </a:p>
          <a:p>
            <a:pPr lvl="1">
              <a:spcBef>
                <a:spcPct val="0"/>
              </a:spcBef>
              <a:buClrTx/>
              <a:buSzTx/>
              <a:buFontTx/>
              <a:buNone/>
            </a:pPr>
            <a:r>
              <a:rPr lang="en-US" sz="1800" b="1" smtClean="0">
                <a:solidFill>
                  <a:schemeClr val="tx2"/>
                </a:solidFill>
                <a:latin typeface="Arial" charset="0"/>
                <a:cs typeface="Arial" charset="0"/>
                <a:sym typeface="Comic Sans MS" pitchFamily="66" charset="0"/>
              </a:rPr>
              <a:t>Things you should be comparing and contrasting in the art:</a:t>
            </a:r>
          </a:p>
          <a:p>
            <a:pPr lvl="1">
              <a:spcBef>
                <a:spcPct val="0"/>
              </a:spcBef>
              <a:buClrTx/>
              <a:buSzTx/>
              <a:buFontTx/>
              <a:buChar char="–"/>
            </a:pPr>
            <a:r>
              <a:rPr lang="en-US" sz="1800" b="1" smtClean="0">
                <a:solidFill>
                  <a:schemeClr val="tx2"/>
                </a:solidFill>
                <a:latin typeface="Arial" charset="0"/>
                <a:cs typeface="Arial" charset="0"/>
                <a:sym typeface="Comic Sans MS" pitchFamily="66" charset="0"/>
              </a:rPr>
              <a:t>People—how they look</a:t>
            </a:r>
          </a:p>
          <a:p>
            <a:pPr lvl="1">
              <a:spcBef>
                <a:spcPct val="0"/>
              </a:spcBef>
              <a:buClrTx/>
              <a:buSzTx/>
              <a:buFontTx/>
              <a:buChar char="–"/>
            </a:pPr>
            <a:r>
              <a:rPr lang="en-US" sz="1800" b="1" smtClean="0">
                <a:solidFill>
                  <a:schemeClr val="tx2"/>
                </a:solidFill>
                <a:latin typeface="Arial" charset="0"/>
                <a:cs typeface="Arial" charset="0"/>
                <a:sym typeface="Comic Sans MS" pitchFamily="66" charset="0"/>
              </a:rPr>
              <a:t>Colors—dark, light, bright, etc.</a:t>
            </a:r>
          </a:p>
          <a:p>
            <a:pPr lvl="1">
              <a:spcBef>
                <a:spcPct val="0"/>
              </a:spcBef>
              <a:buClrTx/>
              <a:buSzTx/>
              <a:buFontTx/>
              <a:buChar char="–"/>
            </a:pPr>
            <a:r>
              <a:rPr lang="en-US" sz="1800" b="1" smtClean="0">
                <a:solidFill>
                  <a:schemeClr val="tx2"/>
                </a:solidFill>
                <a:latin typeface="Arial" charset="0"/>
                <a:cs typeface="Arial" charset="0"/>
                <a:sym typeface="Comic Sans MS" pitchFamily="66" charset="0"/>
              </a:rPr>
              <a:t>Emotions—how do people look (happy, sad, no emotion, etc.)</a:t>
            </a:r>
          </a:p>
          <a:p>
            <a:pPr lvl="1">
              <a:spcBef>
                <a:spcPct val="0"/>
              </a:spcBef>
              <a:buClrTx/>
              <a:buSzTx/>
              <a:buFontTx/>
              <a:buChar char="–"/>
            </a:pPr>
            <a:r>
              <a:rPr lang="en-US" sz="1800" b="1" smtClean="0">
                <a:solidFill>
                  <a:schemeClr val="tx2"/>
                </a:solidFill>
                <a:latin typeface="Arial" charset="0"/>
                <a:cs typeface="Arial" charset="0"/>
                <a:sym typeface="Comic Sans MS" pitchFamily="66" charset="0"/>
              </a:rPr>
              <a:t>Background—surroundings (where is it taking place)</a:t>
            </a:r>
            <a:endParaRPr lang="en-US" sz="1800" smtClean="0">
              <a:solidFill>
                <a:schemeClr val="tx2"/>
              </a:solidFill>
              <a:latin typeface="Comic Sans MS" pitchFamily="66" charset="0"/>
              <a:cs typeface="Arial" charset="0"/>
              <a:sym typeface="Comic Sans MS" pitchFamily="66" charset="0"/>
            </a:endParaRPr>
          </a:p>
          <a:p>
            <a:pPr lvl="1" eaLnBrk="1" hangingPunct="1">
              <a:spcBef>
                <a:spcPct val="0"/>
              </a:spcBef>
              <a:buClr>
                <a:srgbClr val="E9E0C9"/>
              </a:buClr>
              <a:buSzPct val="167000"/>
              <a:buFontTx/>
              <a:buChar char="–"/>
            </a:pPr>
            <a:endParaRPr lang="en-US" sz="1800" smtClean="0">
              <a:solidFill>
                <a:schemeClr val="tx2"/>
              </a:solidFill>
              <a:latin typeface="Comic Sans MS" pitchFamily="66" charset="0"/>
              <a:cs typeface="Arial" charset="0"/>
              <a:sym typeface="Comic Sans MS" pitchFamily="66" charset="0"/>
            </a:endParaRPr>
          </a:p>
          <a:p>
            <a:pPr eaLnBrk="1" hangingPunct="1">
              <a:spcBef>
                <a:spcPct val="0"/>
              </a:spcBef>
              <a:buClr>
                <a:srgbClr val="E9E0C9"/>
              </a:buClr>
              <a:buSzPct val="167000"/>
              <a:buFontTx/>
              <a:buNone/>
            </a:pPr>
            <a:endParaRPr lang="en-US" sz="1800" smtClean="0">
              <a:solidFill>
                <a:srgbClr val="E9E0C9"/>
              </a:solidFill>
              <a:latin typeface="Comic Sans MS" pitchFamily="66" charset="0"/>
              <a:cs typeface="Arial" charset="0"/>
              <a:sym typeface="Comic Sans MS" pitchFamily="66"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76"/>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Slide 1</a:t>
            </a:r>
          </a:p>
        </p:txBody>
      </p:sp>
      <p:sp>
        <p:nvSpPr>
          <p:cNvPr id="15362" name="Shape 77"/>
          <p:cNvSpPr>
            <a:spLocks noChangeArrowheads="1"/>
          </p:cNvSpPr>
          <p:nvPr/>
        </p:nvSpPr>
        <p:spPr bwMode="auto">
          <a:xfrm>
            <a:off x="457200" y="1579563"/>
            <a:ext cx="2778125" cy="4227512"/>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15363" name="Shape 78"/>
          <p:cNvSpPr txBox="1">
            <a:spLocks noChangeArrowheads="1"/>
          </p:cNvSpPr>
          <p:nvPr/>
        </p:nvSpPr>
        <p:spPr bwMode="auto">
          <a:xfrm>
            <a:off x="538163" y="1249363"/>
            <a:ext cx="2535237" cy="249237"/>
          </a:xfrm>
          <a:prstGeom prst="rect">
            <a:avLst/>
          </a:prstGeom>
          <a:noFill/>
          <a:ln w="9525">
            <a:noFill/>
            <a:miter lim="800000"/>
            <a:headEnd/>
            <a:tailEnd/>
          </a:ln>
        </p:spPr>
        <p:txBody>
          <a:bodyPr lIns="91425" tIns="91425" rIns="91425" bIns="91425"/>
          <a:lstStyle/>
          <a:p>
            <a:r>
              <a:rPr lang="en-US"/>
              <a:t>Middle Ages</a:t>
            </a:r>
          </a:p>
        </p:txBody>
      </p:sp>
      <p:sp>
        <p:nvSpPr>
          <p:cNvPr id="15364" name="Shape 79"/>
          <p:cNvSpPr txBox="1">
            <a:spLocks noChangeArrowheads="1"/>
          </p:cNvSpPr>
          <p:nvPr/>
        </p:nvSpPr>
        <p:spPr bwMode="auto">
          <a:xfrm>
            <a:off x="3957638" y="1268413"/>
            <a:ext cx="2976562" cy="306387"/>
          </a:xfrm>
          <a:prstGeom prst="rect">
            <a:avLst/>
          </a:prstGeom>
          <a:noFill/>
          <a:ln w="9525">
            <a:noFill/>
            <a:miter lim="800000"/>
            <a:headEnd/>
            <a:tailEnd/>
          </a:ln>
        </p:spPr>
        <p:txBody>
          <a:bodyPr lIns="91425" tIns="91425" rIns="91425" bIns="91425"/>
          <a:lstStyle/>
          <a:p>
            <a:r>
              <a:rPr lang="en-US"/>
              <a:t>Renaissance</a:t>
            </a:r>
          </a:p>
        </p:txBody>
      </p:sp>
      <p:sp>
        <p:nvSpPr>
          <p:cNvPr id="15365" name="Shape 80"/>
          <p:cNvSpPr>
            <a:spLocks noChangeArrowheads="1"/>
          </p:cNvSpPr>
          <p:nvPr/>
        </p:nvSpPr>
        <p:spPr bwMode="auto">
          <a:xfrm>
            <a:off x="3957638" y="1798638"/>
            <a:ext cx="4618037" cy="3260725"/>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85"/>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Slide 2</a:t>
            </a:r>
          </a:p>
        </p:txBody>
      </p:sp>
      <p:sp>
        <p:nvSpPr>
          <p:cNvPr id="17410" name="Shape 86"/>
          <p:cNvSpPr>
            <a:spLocks noChangeArrowheads="1"/>
          </p:cNvSpPr>
          <p:nvPr/>
        </p:nvSpPr>
        <p:spPr bwMode="auto">
          <a:xfrm>
            <a:off x="120650" y="1978025"/>
            <a:ext cx="3495675" cy="3205163"/>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17411" name="Shape 87"/>
          <p:cNvSpPr>
            <a:spLocks noChangeArrowheads="1"/>
          </p:cNvSpPr>
          <p:nvPr/>
        </p:nvSpPr>
        <p:spPr bwMode="auto">
          <a:xfrm>
            <a:off x="3784600" y="2195513"/>
            <a:ext cx="5224463" cy="2466975"/>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17412" name="Shape 88"/>
          <p:cNvSpPr txBox="1">
            <a:spLocks noChangeArrowheads="1"/>
          </p:cNvSpPr>
          <p:nvPr/>
        </p:nvSpPr>
        <p:spPr bwMode="auto">
          <a:xfrm>
            <a:off x="365125" y="1671638"/>
            <a:ext cx="2535238" cy="327025"/>
          </a:xfrm>
          <a:prstGeom prst="rect">
            <a:avLst/>
          </a:prstGeom>
          <a:noFill/>
          <a:ln w="9525">
            <a:noFill/>
            <a:miter lim="800000"/>
            <a:headEnd/>
            <a:tailEnd/>
          </a:ln>
        </p:spPr>
        <p:txBody>
          <a:bodyPr lIns="91425" tIns="91425" rIns="91425" bIns="91425"/>
          <a:lstStyle/>
          <a:p>
            <a:r>
              <a:rPr lang="en-US"/>
              <a:t>Middle Ages</a:t>
            </a:r>
          </a:p>
        </p:txBody>
      </p:sp>
      <p:sp>
        <p:nvSpPr>
          <p:cNvPr id="17413" name="Shape 89"/>
          <p:cNvSpPr txBox="1">
            <a:spLocks noChangeArrowheads="1"/>
          </p:cNvSpPr>
          <p:nvPr/>
        </p:nvSpPr>
        <p:spPr bwMode="auto">
          <a:xfrm>
            <a:off x="3995738" y="1825625"/>
            <a:ext cx="2862262" cy="365125"/>
          </a:xfrm>
          <a:prstGeom prst="rect">
            <a:avLst/>
          </a:prstGeom>
          <a:noFill/>
          <a:ln w="9525">
            <a:noFill/>
            <a:miter lim="800000"/>
            <a:headEnd/>
            <a:tailEnd/>
          </a:ln>
        </p:spPr>
        <p:txBody>
          <a:bodyPr lIns="91425" tIns="91425" rIns="91425" bIns="91425"/>
          <a:lstStyle/>
          <a:p>
            <a:r>
              <a:rPr lang="en-US"/>
              <a:t>Renaissance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94"/>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Slide 3</a:t>
            </a:r>
          </a:p>
        </p:txBody>
      </p:sp>
      <p:sp>
        <p:nvSpPr>
          <p:cNvPr id="19458" name="Shape 95"/>
          <p:cNvSpPr>
            <a:spLocks noChangeArrowheads="1"/>
          </p:cNvSpPr>
          <p:nvPr/>
        </p:nvSpPr>
        <p:spPr bwMode="auto">
          <a:xfrm>
            <a:off x="109538" y="2039938"/>
            <a:ext cx="4564062" cy="3201987"/>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19459" name="Shape 96"/>
          <p:cNvSpPr>
            <a:spLocks noChangeArrowheads="1"/>
          </p:cNvSpPr>
          <p:nvPr/>
        </p:nvSpPr>
        <p:spPr bwMode="auto">
          <a:xfrm>
            <a:off x="4902200" y="2039938"/>
            <a:ext cx="4113213" cy="2817812"/>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19460" name="Shape 97"/>
          <p:cNvSpPr txBox="1">
            <a:spLocks noChangeArrowheads="1"/>
          </p:cNvSpPr>
          <p:nvPr/>
        </p:nvSpPr>
        <p:spPr bwMode="auto">
          <a:xfrm>
            <a:off x="327025" y="1652588"/>
            <a:ext cx="2535238" cy="384175"/>
          </a:xfrm>
          <a:prstGeom prst="rect">
            <a:avLst/>
          </a:prstGeom>
          <a:noFill/>
          <a:ln w="9525">
            <a:noFill/>
            <a:miter lim="800000"/>
            <a:headEnd/>
            <a:tailEnd/>
          </a:ln>
        </p:spPr>
        <p:txBody>
          <a:bodyPr lIns="91425" tIns="91425" rIns="91425" bIns="91425"/>
          <a:lstStyle/>
          <a:p>
            <a:r>
              <a:rPr lang="en-US"/>
              <a:t>Middle Ages</a:t>
            </a:r>
          </a:p>
        </p:txBody>
      </p:sp>
      <p:sp>
        <p:nvSpPr>
          <p:cNvPr id="19461" name="Shape 98"/>
          <p:cNvSpPr txBox="1">
            <a:spLocks noChangeArrowheads="1"/>
          </p:cNvSpPr>
          <p:nvPr/>
        </p:nvSpPr>
        <p:spPr bwMode="auto">
          <a:xfrm>
            <a:off x="5129213" y="1709738"/>
            <a:ext cx="2900362" cy="346075"/>
          </a:xfrm>
          <a:prstGeom prst="rect">
            <a:avLst/>
          </a:prstGeom>
          <a:noFill/>
          <a:ln w="9525">
            <a:noFill/>
            <a:miter lim="800000"/>
            <a:headEnd/>
            <a:tailEnd/>
          </a:ln>
        </p:spPr>
        <p:txBody>
          <a:bodyPr lIns="91425" tIns="91425" rIns="91425" bIns="91425"/>
          <a:lstStyle/>
          <a:p>
            <a:r>
              <a:rPr lang="en-US"/>
              <a:t>Renaissance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03"/>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Slide 4</a:t>
            </a:r>
          </a:p>
        </p:txBody>
      </p:sp>
      <p:sp>
        <p:nvSpPr>
          <p:cNvPr id="21506" name="Shape 104"/>
          <p:cNvSpPr>
            <a:spLocks noChangeArrowheads="1"/>
          </p:cNvSpPr>
          <p:nvPr/>
        </p:nvSpPr>
        <p:spPr bwMode="auto">
          <a:xfrm>
            <a:off x="1076325" y="1612900"/>
            <a:ext cx="3111500" cy="4668838"/>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21507" name="Shape 105"/>
          <p:cNvSpPr>
            <a:spLocks noChangeArrowheads="1"/>
          </p:cNvSpPr>
          <p:nvPr/>
        </p:nvSpPr>
        <p:spPr bwMode="auto">
          <a:xfrm>
            <a:off x="5222875" y="1624013"/>
            <a:ext cx="3059113" cy="4646612"/>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21508" name="Shape 106"/>
          <p:cNvSpPr txBox="1">
            <a:spLocks noChangeArrowheads="1"/>
          </p:cNvSpPr>
          <p:nvPr/>
        </p:nvSpPr>
        <p:spPr bwMode="auto">
          <a:xfrm>
            <a:off x="1076325" y="1249363"/>
            <a:ext cx="2497138" cy="287337"/>
          </a:xfrm>
          <a:prstGeom prst="rect">
            <a:avLst/>
          </a:prstGeom>
          <a:noFill/>
          <a:ln w="9525">
            <a:noFill/>
            <a:miter lim="800000"/>
            <a:headEnd/>
            <a:tailEnd/>
          </a:ln>
        </p:spPr>
        <p:txBody>
          <a:bodyPr lIns="91425" tIns="91425" rIns="91425" bIns="91425"/>
          <a:lstStyle/>
          <a:p>
            <a:r>
              <a:rPr lang="en-US"/>
              <a:t>Middle Ages</a:t>
            </a:r>
          </a:p>
        </p:txBody>
      </p:sp>
      <p:sp>
        <p:nvSpPr>
          <p:cNvPr id="21509" name="Shape 107"/>
          <p:cNvSpPr txBox="1">
            <a:spLocks noChangeArrowheads="1"/>
          </p:cNvSpPr>
          <p:nvPr/>
        </p:nvSpPr>
        <p:spPr bwMode="auto">
          <a:xfrm>
            <a:off x="5340350" y="1249363"/>
            <a:ext cx="2324100" cy="344487"/>
          </a:xfrm>
          <a:prstGeom prst="rect">
            <a:avLst/>
          </a:prstGeom>
          <a:noFill/>
          <a:ln w="9525">
            <a:noFill/>
            <a:miter lim="800000"/>
            <a:headEnd/>
            <a:tailEnd/>
          </a:ln>
        </p:spPr>
        <p:txBody>
          <a:bodyPr lIns="91425" tIns="91425" rIns="91425" bIns="91425"/>
          <a:lstStyle/>
          <a:p>
            <a:r>
              <a:rPr lang="en-US"/>
              <a:t>Renaissance</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12"/>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Slide 5</a:t>
            </a:r>
          </a:p>
        </p:txBody>
      </p:sp>
      <p:sp>
        <p:nvSpPr>
          <p:cNvPr id="23554" name="Shape 113"/>
          <p:cNvSpPr>
            <a:spLocks noChangeArrowheads="1"/>
          </p:cNvSpPr>
          <p:nvPr/>
        </p:nvSpPr>
        <p:spPr bwMode="auto">
          <a:xfrm>
            <a:off x="5070475" y="1630363"/>
            <a:ext cx="2922588" cy="433705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23555" name="Shape 114"/>
          <p:cNvSpPr>
            <a:spLocks noChangeArrowheads="1"/>
          </p:cNvSpPr>
          <p:nvPr/>
        </p:nvSpPr>
        <p:spPr bwMode="auto">
          <a:xfrm>
            <a:off x="781050" y="2244725"/>
            <a:ext cx="3683000" cy="3108325"/>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23556" name="Shape 115"/>
          <p:cNvSpPr txBox="1">
            <a:spLocks noChangeArrowheads="1"/>
          </p:cNvSpPr>
          <p:nvPr/>
        </p:nvSpPr>
        <p:spPr bwMode="auto">
          <a:xfrm>
            <a:off x="903288" y="1766888"/>
            <a:ext cx="2343150" cy="403225"/>
          </a:xfrm>
          <a:prstGeom prst="rect">
            <a:avLst/>
          </a:prstGeom>
          <a:noFill/>
          <a:ln w="9525">
            <a:noFill/>
            <a:miter lim="800000"/>
            <a:headEnd/>
            <a:tailEnd/>
          </a:ln>
        </p:spPr>
        <p:txBody>
          <a:bodyPr lIns="91425" tIns="91425" rIns="91425" bIns="91425"/>
          <a:lstStyle/>
          <a:p>
            <a:r>
              <a:rPr lang="en-US"/>
              <a:t>Middle Ages</a:t>
            </a:r>
          </a:p>
        </p:txBody>
      </p:sp>
      <p:sp>
        <p:nvSpPr>
          <p:cNvPr id="23557" name="Shape 116"/>
          <p:cNvSpPr txBox="1">
            <a:spLocks noChangeArrowheads="1"/>
          </p:cNvSpPr>
          <p:nvPr/>
        </p:nvSpPr>
        <p:spPr bwMode="auto">
          <a:xfrm>
            <a:off x="5224463" y="1171575"/>
            <a:ext cx="2593975" cy="403225"/>
          </a:xfrm>
          <a:prstGeom prst="rect">
            <a:avLst/>
          </a:prstGeom>
          <a:noFill/>
          <a:ln w="9525">
            <a:noFill/>
            <a:miter lim="800000"/>
            <a:headEnd/>
            <a:tailEnd/>
          </a:ln>
        </p:spPr>
        <p:txBody>
          <a:bodyPr lIns="91425" tIns="91425" rIns="91425" bIns="91425"/>
          <a:lstStyle/>
          <a:p>
            <a:r>
              <a:rPr lang="en-US"/>
              <a:t>Renaissance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txBox="1">
            <a:spLocks noGrp="1"/>
          </p:cNvSpPr>
          <p:nvPr>
            <p:ph type="title"/>
          </p:nvPr>
        </p:nvSpPr>
        <p:spPr/>
        <p:txBody>
          <a:bodyPr/>
          <a:lstStyle/>
          <a:p>
            <a:pPr indent="279400" eaLnBrk="1" hangingPunct="1">
              <a:buClr>
                <a:schemeClr val="accent2"/>
              </a:buClr>
              <a:buFont typeface="Georgia" pitchFamily="18" charset="0"/>
              <a:buNone/>
            </a:pPr>
            <a:r>
              <a:rPr lang="en-US" sz="3100" smtClean="0">
                <a:solidFill>
                  <a:schemeClr val="accent2"/>
                </a:solidFill>
                <a:latin typeface="Georgia" pitchFamily="18" charset="0"/>
                <a:cs typeface="Arial" charset="0"/>
                <a:sym typeface="Georgia" pitchFamily="18" charset="0"/>
              </a:rPr>
              <a:t> Slide 7: Biblical story of David and Goliath</a:t>
            </a:r>
            <a:r>
              <a:rPr lang="en-US" sz="4400" smtClean="0">
                <a:solidFill>
                  <a:schemeClr val="accent2"/>
                </a:solidFill>
                <a:latin typeface="Georgia" pitchFamily="18" charset="0"/>
                <a:cs typeface="Arial" charset="0"/>
                <a:sym typeface="Georgia" pitchFamily="18" charset="0"/>
              </a:rPr>
              <a:t/>
            </a:r>
            <a:br>
              <a:rPr lang="en-US" sz="4400" smtClean="0">
                <a:solidFill>
                  <a:schemeClr val="accent2"/>
                </a:solidFill>
                <a:latin typeface="Georgia" pitchFamily="18" charset="0"/>
                <a:cs typeface="Arial" charset="0"/>
                <a:sym typeface="Georgia" pitchFamily="18" charset="0"/>
              </a:rPr>
            </a:br>
            <a:r>
              <a:rPr lang="en-US" sz="3100" u="sng" smtClean="0">
                <a:solidFill>
                  <a:schemeClr val="accent2"/>
                </a:solidFill>
                <a:latin typeface="Georgia" pitchFamily="18" charset="0"/>
                <a:cs typeface="Arial" charset="0"/>
                <a:sym typeface="Georgia" pitchFamily="18" charset="0"/>
              </a:rPr>
              <a:t>Middle ages</a:t>
            </a:r>
            <a:r>
              <a:rPr lang="en-US" sz="3100" smtClean="0">
                <a:solidFill>
                  <a:schemeClr val="accent2"/>
                </a:solidFill>
                <a:latin typeface="Georgia" pitchFamily="18" charset="0"/>
                <a:cs typeface="Arial" charset="0"/>
                <a:sym typeface="Georgia" pitchFamily="18" charset="0"/>
              </a:rPr>
              <a:t>                                </a:t>
            </a:r>
            <a:r>
              <a:rPr lang="en-US" sz="3100" u="sng" smtClean="0">
                <a:solidFill>
                  <a:schemeClr val="accent2"/>
                </a:solidFill>
                <a:latin typeface="Georgia" pitchFamily="18" charset="0"/>
                <a:cs typeface="Arial" charset="0"/>
                <a:sym typeface="Georgia" pitchFamily="18" charset="0"/>
              </a:rPr>
              <a:t>Renaissance</a:t>
            </a:r>
          </a:p>
        </p:txBody>
      </p:sp>
      <p:pic>
        <p:nvPicPr>
          <p:cNvPr id="25602" name="Content Placeholder 6" descr="http://upload.wikimedia.org/wikipedia/commons/thumb/8/8b/David_gegen_goliath2.jpg/270px-David_gegen_goliath2.jpg"/>
          <p:cNvPicPr>
            <a:picLocks noGrp="1"/>
          </p:cNvPicPr>
          <p:nvPr>
            <p:ph sz="half" idx="1"/>
          </p:nvPr>
        </p:nvPicPr>
        <p:blipFill>
          <a:blip r:embed="rId3"/>
          <a:srcRect/>
          <a:stretch>
            <a:fillRect/>
          </a:stretch>
        </p:blipFill>
        <p:spPr>
          <a:xfrm>
            <a:off x="850900" y="1600200"/>
            <a:ext cx="3251200" cy="4525963"/>
          </a:xfrm>
        </p:spPr>
      </p:pic>
      <p:pic>
        <p:nvPicPr>
          <p:cNvPr id="25603" name="Content Placeholder 5" descr="https://encrypted-tbn0.gstatic.com/images?q=tbn:ANd9GcQtqnnenfZ6gSbMBTvDPUzFCMG-FgPh2riqPcp25q2r8FkDxVuj">
            <a:hlinkClick r:id="rId4"/>
          </p:cNvPr>
          <p:cNvPicPr>
            <a:picLocks noGrp="1"/>
          </p:cNvPicPr>
          <p:nvPr>
            <p:ph sz="half" idx="2"/>
          </p:nvPr>
        </p:nvPicPr>
        <p:blipFill>
          <a:blip r:embed="rId5"/>
          <a:srcRect/>
          <a:stretch>
            <a:fillRect/>
          </a:stretch>
        </p:blipFill>
        <p:spPr>
          <a:xfrm>
            <a:off x="4724400" y="1676400"/>
            <a:ext cx="3870325" cy="44497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226</Words>
  <Application>Microsoft Office PowerPoint</Application>
  <PresentationFormat>On-screen Show (4:3)</PresentationFormat>
  <Paragraphs>39</Paragraphs>
  <Slides>15</Slides>
  <Notes>13</Notes>
  <HiddenSlides>0</HiddenSlides>
  <MMClips>0</MMClips>
  <ScaleCrop>false</ScaleCrop>
  <HeadingPairs>
    <vt:vector size="6" baseType="variant">
      <vt:variant>
        <vt:lpstr>Fonts Used</vt:lpstr>
      </vt:variant>
      <vt:variant>
        <vt:i4>3</vt:i4>
      </vt:variant>
      <vt:variant>
        <vt:lpstr>Design Template</vt:lpstr>
      </vt:variant>
      <vt:variant>
        <vt:i4>8</vt:i4>
      </vt:variant>
      <vt:variant>
        <vt:lpstr>Slide Titles</vt:lpstr>
      </vt:variant>
      <vt:variant>
        <vt:i4>15</vt:i4>
      </vt:variant>
    </vt:vector>
  </HeadingPairs>
  <TitlesOfParts>
    <vt:vector size="26" baseType="lpstr">
      <vt:lpstr>Arial</vt:lpstr>
      <vt:lpstr>Georgia</vt:lpstr>
      <vt:lpstr>Comic Sans MS</vt:lpstr>
      <vt:lpstr>Default Design</vt:lpstr>
      <vt:lpstr>Default Design</vt:lpstr>
      <vt:lpstr>Default Design</vt:lpstr>
      <vt:lpstr>Default Design</vt:lpstr>
      <vt:lpstr>Default Design</vt:lpstr>
      <vt:lpstr>Default Design</vt:lpstr>
      <vt:lpstr>Default Design</vt:lpstr>
      <vt:lpstr>Default Design</vt:lpstr>
      <vt:lpstr>Medieval vs. Renaissance Art</vt:lpstr>
      <vt:lpstr>Medieval and Renaissance Art</vt:lpstr>
      <vt:lpstr>Directions:</vt:lpstr>
      <vt:lpstr>Slide 1</vt:lpstr>
      <vt:lpstr>Slide 2</vt:lpstr>
      <vt:lpstr>Slide 3</vt:lpstr>
      <vt:lpstr>Slide 4</vt:lpstr>
      <vt:lpstr>Slide 5</vt:lpstr>
      <vt:lpstr> Slide 7: Biblical story of David and Goliath Middle ages                                Renaissance</vt:lpstr>
      <vt:lpstr> Slide 6: David &amp; Goliath II David &amp; Goliath II Middle Ages:(David is in       Michelangelo’s David the middle)                                of the Renaissace                                                </vt:lpstr>
      <vt:lpstr> Slide 8: Mary and Baby Jesus Middle Ages                         Renaissance </vt:lpstr>
      <vt:lpstr>Who were some famous Renaissance artists?</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vs. Renaissance Art</dc:title>
  <dc:creator>User</dc:creator>
  <cp:lastModifiedBy>NYCDOE</cp:lastModifiedBy>
  <cp:revision>16</cp:revision>
  <dcterms:modified xsi:type="dcterms:W3CDTF">2014-02-14T12:45:40Z</dcterms:modified>
</cp:coreProperties>
</file>